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handoutMasterIdLst>
    <p:handoutMasterId r:id="rId22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F7FDCCF-BBB0-8742-9A1C-4038C6C90B6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75327E5-CA59-0279-5A1E-1734B3423146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474C7C1-FF90-942D-8426-392BE2B40146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A2F8C3-6429-0DE9-87A2-213BEC63C756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3C3A7B8B-09DE-4ABF-9325-9AD94A205E13}" type="slidenum">
              <a:t>‹N°›</a:t>
            </a:fld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90257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07B2D1F-383F-3CA4-B88B-06F2414D2A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3FD5859-5EB2-C1F3-3E70-AD448D44C19D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CEB0A568-B35F-DC2E-DEB1-8B5CC249A188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498B9A-FF59-F079-9468-A94F16F14411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07DE0B-D485-9C30-15A8-F847BB29C559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6BEC43-E6D5-F41E-335D-4A5F02AA48F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87508F41-6D72-45B9-8D30-40912CB64D1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3884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FR" sz="2000" b="0" i="0" u="none" strike="noStrike" kern="1200">
        <a:ln>
          <a:noFill/>
        </a:ln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B4A8797-7EAB-2ECD-89F0-D8EB2B9E300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F20DCC2-295D-4179-9829-1F928E202D89}" type="slidenum">
              <a:t>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5D99E0E-5170-2AE4-EE41-FE5E24753F1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323F14F-D2D0-7A44-921E-CA3D1F4A91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C2B34E-9C4C-BDDE-90C3-8E84245F9E5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4543FA3-9256-4F0B-9F0A-06E6E9FF4333}" type="slidenum">
              <a:t>10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6FACB82-E423-F275-F854-A57527E52DF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0AE0A50-6DE0-DAF1-18BF-AEAB5013579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456F22-3CD4-F706-434B-69F2033E3ED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1F81C5D-5340-4F95-82BD-11C46B810D4C}" type="slidenum">
              <a:t>11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58FA090-FA61-6A8A-54BD-5C69A7B8680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B37180E-120F-72D7-A573-6D94D11C9B5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E5CD64-3BC4-F9B5-7067-6A26947F213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F8226D6-15E3-4821-9863-7DD459B15D73}" type="slidenum">
              <a:t>12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D5FC47-AEB0-232E-1E9C-AF5E4D4A4A8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14F1D04-523E-1724-7F7A-42581B3D53E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B8D4684-81CA-F466-2C90-1A7F5A3600C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37C261E-923D-4CDF-A95F-07E5AE981AFB}" type="slidenum">
              <a:t>13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D04F5A1-36DA-7106-FD98-F1A1951F2BB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32B7463-D918-5CCA-EFD8-A12ACEB263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BFB1ED5-C60A-D431-631C-A4919A60C46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3D9978E-E127-45CE-85FC-5CB7AC34E9CE}" type="slidenum">
              <a:t>14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ECF8193-D405-F17D-52E4-0383B4A60DB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BC9BA8C-F77D-FBEC-B83F-392552E3322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E157D2-3E9A-BB71-1429-5DB001EB6E3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EB8AF62-8259-4471-B461-3C43DA1BDD1D}" type="slidenum">
              <a:t>15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FE9A40E-55D5-43E3-8535-A27FA9C270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D096790-7EA5-3C7C-4BF2-D0F99D50438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F63EF8-B00C-0A66-0708-A6CC27F89AF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D0F287A-C17D-42C3-9689-F705B78527E9}" type="slidenum">
              <a:t>16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040E628-F670-9DF0-C7BD-4AA2112CFD9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A6D54BA-EE41-AC55-2E91-B7087A940CF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0FEB075-236B-421C-8D03-9DE2CC50A81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EEE9DC4-9E7C-4584-B631-9BCBD269AC47}" type="slidenum">
              <a:t>17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C853660-91EA-9FB7-7930-A17F0F30EE6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EF6BB9C-F2B0-EB05-30F6-8714EA9F53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8D99E07-7F24-27DB-AE7A-10615671D73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E1861DD-E721-4AF2-835D-393DD738E6FC}" type="slidenum">
              <a:t>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3F2ED19-BB9A-77CA-AE0F-23FE7B29257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F98A479-A466-ECE9-0E09-8F7774A88CC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50D6D7C-96C9-3D79-768C-59D1CAA41A7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9DA3544-E693-4A96-8A21-9D6B19E7B506}" type="slidenum">
              <a:t>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1C07C57-0E1B-29BF-F293-5EB348272B0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E01C9C4-9730-3CA2-E49A-92AA0CA9CBB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FCADDA-5D5F-5F96-8042-497909DA1D8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20C2AA7-B6CD-41A3-B7F5-56BB1F6F4A59}" type="slidenum">
              <a:t>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FF164E3-BF94-68E4-E359-41FC08517BA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9D40EA2-A5C4-75FA-5C1B-DFED8A40387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1F1604-2525-B618-819E-C449B05DA0F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BD5B43B-70D6-4396-9FEC-7EF1C51B3FF0}" type="slidenum">
              <a:t>5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DA226DE-BC87-AE27-57E2-D478ADB8402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177111F-3C75-D3E3-461C-201FCC3ECA0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A6989F-BD9C-1E75-1F45-75FC1E5BA70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B066CD3-3B3D-418C-838D-9299C23A9AC3}" type="slidenum">
              <a:t>6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DA07F01-218C-7A8D-B6F0-8B57625920D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D0B0579-FA48-E252-E660-9361ADB3F1C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22A3C0-9145-41B1-5DC9-A06F0AB5CA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C654C10-6668-4CB4-9B9C-39628CB8FBFC}" type="slidenum">
              <a:t>7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F738318-70EC-251A-DF71-2D17C96A505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39A00B9-9770-DBFC-46EB-43BEA82C129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3CB0EA-503C-E27B-438C-A25259CC4FB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A1CEFA6-14AA-47F1-B85C-60AD21D30D40}" type="slidenum">
              <a:t>8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A2E9B48-1677-DAD4-B385-6F474499C14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C40F42A-321B-BD21-D2FA-61D0433E478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39C907-517A-5775-23C0-1FAF79E2CA8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C52D15A-884F-4D6E-979D-D0D58D094821}" type="slidenum">
              <a:t>9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38BCF56-1BE9-8A7B-4855-DFA94C6BCAD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647DA53-0D96-7FB0-4520-623D432CEC0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22CD95-F103-332F-3DF5-9D13414C3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78F7591-794B-B50E-5EEB-1C263D8646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C49B12-8E1A-0085-1915-00A35FCD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08EFF26-A469-48F4-B3F2-DEAAA6366A84}" type="datetime1">
              <a:rPr lang="fr-FR" smtClean="0"/>
              <a:pPr lvl="0"/>
              <a:t>07/09/2023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90F42D-4CC1-C799-D5E7-5A86BBE12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5F93F7-8A79-0478-B504-63EB05622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C5FD15-2E29-498A-B3DB-DA4635ED2DB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15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57EFF2-8CA5-16D8-225B-96FC0DEC2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80DED4E-7729-893D-7D72-9513A40E42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8484A6-BFC4-8238-A33F-1A7188C6E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08EFF26-A469-48F4-B3F2-DEAAA6366A84}" type="datetime1">
              <a:rPr lang="fr-FR" smtClean="0"/>
              <a:pPr lvl="0"/>
              <a:t>07/09/2023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CE1C95-3B6F-43CF-C44F-79B414FED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676666-390B-3F8B-AE50-FD0D7A7B0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8992CB-1FD3-4FD4-A636-EFADC0F76F5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258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E5872E5-24DA-1832-2576-A0187E640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26288" y="609600"/>
            <a:ext cx="2147887" cy="5430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C6E5D79-0BE0-7367-714E-AA1A20F3FC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77863" y="609600"/>
            <a:ext cx="6296025" cy="5430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F98236-4CDE-3F00-AA57-F6AC988A7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08EFF26-A469-48F4-B3F2-DEAAA6366A84}" type="datetime1">
              <a:rPr lang="fr-FR" smtClean="0"/>
              <a:pPr lvl="0"/>
              <a:t>07/09/2023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1A6240-DFAA-83BC-3EE6-E39E3E8F4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66B75B-4E72-2245-392A-40F62BEF5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B98A57-FD43-4813-AB4A-F7A698C1EB2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61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9A728F-8B0E-10F7-559E-05065CADF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0D51D6D-C374-49F9-A2A9-20B5C6879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E39C31-AC07-B6C9-2D92-2FD6F7497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525AE4-C544-4195-A963-CCF8FDAA6175}" type="datetime1">
              <a:rPr lang="fr-FR" smtClean="0"/>
              <a:pPr lvl="0"/>
              <a:t>07/09/2023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BAD704-4F4B-9B18-0033-DF329D215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F86A48-5793-599E-859E-66662C19A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4D927CF-FED8-46E0-9EFA-3352C90242C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5275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72F3B7-AEAA-9601-B81C-2179E7842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B1EFEB-F8BA-10EC-857E-A1B6CF035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931CCC-1A76-CB76-BD4F-0D053CF3F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525AE4-C544-4195-A963-CCF8FDAA6175}" type="datetime1">
              <a:rPr lang="fr-FR" smtClean="0"/>
              <a:pPr lvl="0"/>
              <a:t>07/09/2023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B101CE-E294-E204-67E4-9C32357D6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E7358A-5394-8F18-AF86-D9CAFC01A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FF027B-3E60-4774-803E-C942298D7AE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668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3C37A8-E9E1-3BB8-76B8-D2207F160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6701E5-6858-7F6C-3B9A-7467E8B2D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46931F-67BD-AFFE-A956-EF76D75DF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525AE4-C544-4195-A963-CCF8FDAA6175}" type="datetime1">
              <a:rPr lang="fr-FR" smtClean="0"/>
              <a:pPr lvl="0"/>
              <a:t>07/09/2023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583529-7FAC-E894-7347-2DCBDC82D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9DA571-B97A-7427-12A0-059B84E0C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8D1A50-4108-418A-AD5D-082BAEE0DBF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544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29ECA4-FF95-3178-7BF1-BAD95CC56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F51ED7-038D-AD16-7014-C4605E25E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45259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D07595-C97A-0517-0390-99E069AFA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45259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F0512F-2732-E906-9A4E-66C05F8AD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525AE4-C544-4195-A963-CCF8FDAA6175}" type="datetime1">
              <a:rPr lang="fr-FR" smtClean="0"/>
              <a:pPr lvl="0"/>
              <a:t>07/09/2023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F5FA43-A2C7-98F4-059E-6C7C0A91C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2767C2E-C2B9-9416-ED0A-684A2941B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7CEA45-6DA0-4FFC-BB66-62F31F3D6AE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698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64A7D6-2B82-6671-37DD-133D92ACA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78D063-2E66-107B-5621-5CB9A51D4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74591FE-C6C1-F655-8F2B-B2F59E8AE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573E81B-88E3-52FF-32F3-8FCC591A5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4337AED-9F08-633A-3EAC-DDBB3A6FE7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32262F1-DC80-3645-3B4E-C191B559F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525AE4-C544-4195-A963-CCF8FDAA6175}" type="datetime1">
              <a:rPr lang="fr-FR" smtClean="0"/>
              <a:pPr lvl="0"/>
              <a:t>07/09/2023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601D263-48C6-6C10-6B8E-4EB94094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C96C3AA-B36F-E43E-7A35-195229AFF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70D3A6-A921-4514-A7AF-041F8DDFF86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8942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DCBCD9-0608-304F-C131-0F0B34C29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28156F3-802F-A36E-0A19-18E98849D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525AE4-C544-4195-A963-CCF8FDAA6175}" type="datetime1">
              <a:rPr lang="fr-FR" smtClean="0"/>
              <a:pPr lvl="0"/>
              <a:t>07/09/2023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45E2D0B-8215-070F-70C8-37A02B86D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4E263CB-93FB-1A36-B95A-625490021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48A8970-BEDE-41D9-B4A5-9ABED6ED517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461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CBBD76-3433-90D4-749C-6CC8F7507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525AE4-C544-4195-A963-CCF8FDAA6175}" type="datetime1">
              <a:rPr lang="fr-FR" smtClean="0"/>
              <a:pPr lvl="0"/>
              <a:t>07/09/2023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6BD2EC6-127E-C87D-075F-0704921C1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4EC8666-A862-F245-671E-5A59942C4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500BC2-3C5D-4FBC-A4C7-D5531013FA7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5679664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6D423C-E3EE-52C4-5493-1635C98F4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E65936-250B-1721-54B5-28AED36CB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38188AE-E42D-CBB6-CF84-C5373C7C9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76C3A8-3A71-321A-C9C3-5848D2EDE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525AE4-C544-4195-A963-CCF8FDAA6175}" type="datetime1">
              <a:rPr lang="fr-FR" smtClean="0"/>
              <a:pPr lvl="0"/>
              <a:t>07/09/2023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4294299-A723-6AA3-D048-A7A2FC4C5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553ABC-808F-D6DD-1F21-D27A433B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C967EC-072B-4091-97AE-C401BF7DB74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86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1AFFB2-8E56-894D-F65E-CB8AE8BFE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99C612-846A-3159-9138-C66340109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A15B2D-7042-459E-28E2-74841DF15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08EFF26-A469-48F4-B3F2-DEAAA6366A84}" type="datetime1">
              <a:rPr lang="fr-FR" smtClean="0"/>
              <a:pPr lvl="0"/>
              <a:t>07/09/2023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A14C99-9581-492B-4002-027ECB6DF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FF8830-8BBB-069D-DDA2-23FC07A6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6D0077-7B00-4718-9A1A-C746603C84F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023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45B51C-FE67-78FD-7081-A06DCF388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EF49B70-2409-AD8C-84EC-1131A14AF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EA2252-8D7D-63BD-8ACA-BE508C62B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5B3BE39-7207-61A5-3BFE-80130638C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525AE4-C544-4195-A963-CCF8FDAA6175}" type="datetime1">
              <a:rPr lang="fr-FR" smtClean="0"/>
              <a:pPr lvl="0"/>
              <a:t>07/09/2023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5AA7AF-683A-3B65-7ADB-5772B32CB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DD121E2-0D2F-1C34-7157-327D42DA5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C12F8F-6AB7-4381-95D3-79A2D740916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352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251C3D-539E-50C7-0505-FDFD80BAF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A009397-1F65-AD5D-E027-D5384BCBF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EEFA6E-B6D2-791E-DDC0-A9F250807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525AE4-C544-4195-A963-CCF8FDAA6175}" type="datetime1">
              <a:rPr lang="fr-FR" smtClean="0"/>
              <a:pPr lvl="0"/>
              <a:t>07/09/2023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282734-4CFB-1E90-D667-A04201412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058481-F2E8-5C8B-8AE9-ABC6D6109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A923FF-E8C4-4783-A6E7-066A1D88311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774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5775AD3-3426-0E4D-D90B-0C0EE9F1DE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3200" cy="585787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5346F70-A255-D739-014E-1C858ABBB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8578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90FD00-EA40-A721-8A94-341DC6ABD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525AE4-C544-4195-A963-CCF8FDAA6175}" type="datetime1">
              <a:rPr lang="fr-FR" smtClean="0"/>
              <a:pPr lvl="0"/>
              <a:t>07/09/2023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6BF587-3DF9-95B2-7208-68AF0B4B9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A85E9D-0A83-4258-462F-A5C20646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A44058E-FA97-4ECD-9A3E-38087D5FD77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0338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1C93A0-DEB0-0055-E9FA-E730E3AEE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93BECD9-C86C-C717-94CC-78703CD795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0FD887-E4EB-AA5D-3341-E61270FF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3E41052-2203-4EA9-878F-7414BC9B8A20}" type="datetime1">
              <a:rPr lang="fr-FR" smtClean="0"/>
              <a:pPr lvl="0"/>
              <a:t>07/09/2023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8995BD-E306-BF76-F5EC-5DD7229D5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560DC4-6878-5A5A-B6F0-C0A7DB7BE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C0B5FF-D393-418D-8FF4-D43FD7FA109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59393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EDB403-380D-3828-72DC-EB5319337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D43B87-BF49-D32D-B40E-CD8D911DC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BE6443-EEBD-5A33-7F89-725F4BB6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3E41052-2203-4EA9-878F-7414BC9B8A20}" type="datetime1">
              <a:rPr lang="fr-FR" smtClean="0"/>
              <a:pPr lvl="0"/>
              <a:t>07/09/2023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5F04A0-D5FC-73AF-EACD-048ECCA7A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C917D4-03E8-0F50-ACDD-B86187677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DE0CF5-40EB-4BA5-A017-3DB4C63BFDA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288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85595A-B799-3EBB-4A79-CB3242E0E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D0055F-C46F-AC41-7E7A-64885F700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5ACAED-98FB-4173-3830-6656BEFA2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3E41052-2203-4EA9-878F-7414BC9B8A20}" type="datetime1">
              <a:rPr lang="fr-FR" smtClean="0"/>
              <a:pPr lvl="0"/>
              <a:t>07/09/2023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2AB56D-2D31-4AFF-45F9-19BEAF77A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01684D-F231-1D38-4F82-B4BBA0D3F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973D3CD-6AAD-41BD-9DB8-0F2CD993FAA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9959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ECA1B7-DA6E-C34F-3FB6-742E2A77B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5E654F-7989-540F-089E-9F1AD8C2F5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45259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F2A6676-5F18-2135-67CD-9A223CC6F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45259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A28B39-E262-BED6-E7E8-62C955C57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3E41052-2203-4EA9-878F-7414BC9B8A20}" type="datetime1">
              <a:rPr lang="fr-FR" smtClean="0"/>
              <a:pPr lvl="0"/>
              <a:t>07/09/2023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3A3BA0-9B0E-A711-C07C-047AB8E79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98960F8-C52A-FC7E-995D-B123CF10D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73B4FB-0823-455A-9929-23515962CB9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2580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E25171-B779-EDB2-39E1-006B64E29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C2CCC4-8856-2430-F811-4B41F295F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307F20F-DAE9-A516-AF66-DCB961396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2D731AF-3017-2865-3EC5-8FA1320041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149A577-4CEA-E774-7401-45CB2842D9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BA2C920-5C32-2270-D01A-062B9F65E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3E41052-2203-4EA9-878F-7414BC9B8A20}" type="datetime1">
              <a:rPr lang="fr-FR" smtClean="0"/>
              <a:pPr lvl="0"/>
              <a:t>07/09/2023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323F59A-72C8-0F2D-CC90-39B2D08FE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926D0A-689C-FDB1-A112-1652FCF80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0279ECD-1862-4020-AAF4-BB3AAB7D823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8532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2191FE-4115-252E-68D4-51F3B85A4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A5E4FDD-925F-204F-3FC7-A5032ECAC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3E41052-2203-4EA9-878F-7414BC9B8A20}" type="datetime1">
              <a:rPr lang="fr-FR" smtClean="0"/>
              <a:pPr lvl="0"/>
              <a:t>07/09/2023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D7D19B4-90CF-6DE7-4917-8E68C2E64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E9082A5-1863-F31A-1F1C-09D230ABD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F3DA74-4F5A-4C7A-BB3C-629E4FA5D0D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5218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F773261-4DBD-037A-3CCF-DAD0D29E3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3E41052-2203-4EA9-878F-7414BC9B8A20}" type="datetime1">
              <a:rPr lang="fr-FR" smtClean="0"/>
              <a:pPr lvl="0"/>
              <a:t>07/09/2023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2AF2E96-28C2-A0B8-E9FE-B5507A585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7E714A-2792-CFE3-16EC-22D57EA55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CED2D8-64AD-419B-9CFF-A6E229904B9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01421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FE433E-4EAD-7280-D7E9-40DD6CAF0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267787-5248-8831-2512-16F242E44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20C0D1-7462-FE2B-B817-6030B6E14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08EFF26-A469-48F4-B3F2-DEAAA6366A84}" type="datetime1">
              <a:rPr lang="fr-FR" smtClean="0"/>
              <a:pPr lvl="0"/>
              <a:t>07/09/2023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EBC99A-E7F0-99FA-C9A9-01B9257F4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90AC00-155B-4DDD-6070-43846594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3C9A73-5262-4618-9473-18B17E039AA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6460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41C226-E546-CC7C-AC7D-8053A83B0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4596C6-8B71-4235-3A61-8E5A50E73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E149153-F11A-7301-00B5-D07867EAB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34800A2-FDF5-75C4-8154-B0A0C86DA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3E41052-2203-4EA9-878F-7414BC9B8A20}" type="datetime1">
              <a:rPr lang="fr-FR" smtClean="0"/>
              <a:pPr lvl="0"/>
              <a:t>07/09/2023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74DBFE-FD1A-046E-2E10-A58797EC1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0CFF71-EBC8-0B54-CC1A-FAD221F5D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D0DCFB-FC40-479A-98A8-A3D24E3B04A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6518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FCA770-60B5-F7B7-5BE2-7C90EBE5A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AA37177-9A61-5EF4-155C-C5A040FF0D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951D76-1743-15B6-3CE0-5E44DA65D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B19DB8-92FE-FA1E-FADD-0CAE46E1D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3E41052-2203-4EA9-878F-7414BC9B8A20}" type="datetime1">
              <a:rPr lang="fr-FR" smtClean="0"/>
              <a:pPr lvl="0"/>
              <a:t>07/09/2023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8416171-1073-634C-BC90-57D8DA651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B3CBA3B-72E0-C4CA-F301-CA516A210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8CA760-DC52-4839-BC09-9EAF7D15732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86491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FD7877-AA5F-9E6F-261D-A837A7F2F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F62F59C-7214-AE68-8213-905F9047F5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F79674-3AF5-9A71-F309-474DF032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3E41052-2203-4EA9-878F-7414BC9B8A20}" type="datetime1">
              <a:rPr lang="fr-FR" smtClean="0"/>
              <a:pPr lvl="0"/>
              <a:t>07/09/2023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97C89B-D359-F201-64BD-D9AEF7041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DC31BD-15A8-AB73-C727-711A0CECB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3EBE9F9-79FA-4C9A-8782-1A54C691364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4711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A5F26F6-9FD9-F8E3-B22D-25062DF05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5213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D829406-EFA7-DE04-E509-CA36AD372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77200" cy="55213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BBD107-2892-FDEE-F02C-489A2F11E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3E41052-2203-4EA9-878F-7414BC9B8A20}" type="datetime1">
              <a:rPr lang="fr-FR" smtClean="0"/>
              <a:pPr lvl="0"/>
              <a:t>07/09/2023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A77CD3-6C36-24FF-E2CE-19A1DD984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79A480-AF2C-DB21-8658-E32D5F6E9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B7A61B0-409F-496E-8CFF-3E6AF36CA52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6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608C97-4FEC-C91D-55B7-B7693A02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BD0A52-2EB1-6E63-1B6F-08EA8F7170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863" y="2160588"/>
            <a:ext cx="4221162" cy="38798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588C18C-F338-DB68-7253-4977CF066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51425" y="2160588"/>
            <a:ext cx="4222750" cy="38798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27774A-4AD5-E73E-B5D9-AFF8B8110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08EFF26-A469-48F4-B3F2-DEAAA6366A84}" type="datetime1">
              <a:rPr lang="fr-FR" smtClean="0"/>
              <a:pPr lvl="0"/>
              <a:t>07/09/2023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2B9491-F23E-4F75-CF49-577A71FC4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B15CBB-8F63-A5CA-D2CE-1A1D4D91E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C9867C2-CAE6-4ED4-9BBC-5B2944B26EF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14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13918A-1BD6-A47D-0156-499ED058F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0BA735-69DD-8E13-254D-1E74A22E2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4839381-12AE-AD4A-83F3-3A84F5107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97FFBE9-D6B2-04AC-39F1-9290F94950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8BE78F3-A915-23D4-AB05-F540892DC1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0C2E7BD-B052-0FD0-917E-76B7BCEEC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08EFF26-A469-48F4-B3F2-DEAAA6366A84}" type="datetime1">
              <a:rPr lang="fr-FR" smtClean="0"/>
              <a:pPr lvl="0"/>
              <a:t>07/09/2023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054C4B3-3D3D-565E-3429-BA99D1316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9C72FB9-38F9-EF17-EACF-B862602BD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FEB268-D2C3-4892-8865-F5FF50699F3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269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15DEF3-5C19-7C17-665E-81F4D2B00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78BB4D6-7C98-2452-9325-4470CAD87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08EFF26-A469-48F4-B3F2-DEAAA6366A84}" type="datetime1">
              <a:rPr lang="fr-FR" smtClean="0"/>
              <a:pPr lvl="0"/>
              <a:t>07/09/2023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BD1AC4A-8255-C552-0CDB-03BFEA214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C1060F-62D9-7E8F-4C88-1039FCE6C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D362E5C-99B2-4E73-9E96-B1E3190642F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13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C7FFB09-DA56-9979-84A6-803F783D0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08EFF26-A469-48F4-B3F2-DEAAA6366A84}" type="datetime1">
              <a:rPr lang="fr-FR" smtClean="0"/>
              <a:pPr lvl="0"/>
              <a:t>07/09/2023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9F4FE49-5EDA-49D1-0276-BD16FF09F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F7FC83-9ED5-982B-3B0A-C3AC8A75A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4290D9-CA77-4B36-8B7E-739914D8334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456969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46DD01-2EDE-CF21-9500-FBED086CD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6F916D-69A0-C74D-72B6-375679EFC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7DE5E3C-BF3D-B197-A3A6-763D4DD37B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B341E3-08DC-4DCB-2CEA-542DD634F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08EFF26-A469-48F4-B3F2-DEAAA6366A84}" type="datetime1">
              <a:rPr lang="fr-FR" smtClean="0"/>
              <a:pPr lvl="0"/>
              <a:t>07/09/2023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6858EED-D5A4-2771-D73C-E9C19856E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C80155B-ED8C-E8AD-955B-6EFD35DB2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98A1581-A40E-469A-B667-0CE773D06D7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518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003399-D1B5-44A9-3041-DCCF8712C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5C76EEF-3298-DA4D-7E03-B853580F1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1411371-C043-1D1B-0968-EC6A2CEE3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FA4C04D-7CD5-1505-450D-CF1CED17C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08EFF26-A469-48F4-B3F2-DEAAA6366A84}" type="datetime1">
              <a:rPr lang="fr-FR" smtClean="0"/>
              <a:pPr lvl="0"/>
              <a:t>07/09/2023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60528A-E59D-8947-030E-2D6498B70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82CB49-1D4A-5A7C-7266-E0895432E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EEB66A-B131-481B-A4D1-EE5F0F9E552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842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4CB8E3B0-F399-A738-E5CA-A64D82B9A2D7}"/>
              </a:ext>
            </a:extLst>
          </p:cNvPr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3" name="Straight Connector 19">
              <a:extLst>
                <a:ext uri="{FF2B5EF4-FFF2-40B4-BE49-F238E27FC236}">
                  <a16:creationId xmlns:a16="http://schemas.microsoft.com/office/drawing/2014/main" id="{30701F92-D884-5E79-D87E-31BEDE8FAA55}"/>
                </a:ext>
              </a:extLst>
            </p:cNvPr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noFill/>
            <a:ln w="9360">
              <a:solidFill>
                <a:srgbClr val="BFBFBF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" name="Straight Connector 20">
              <a:extLst>
                <a:ext uri="{FF2B5EF4-FFF2-40B4-BE49-F238E27FC236}">
                  <a16:creationId xmlns:a16="http://schemas.microsoft.com/office/drawing/2014/main" id="{8C2AC130-C4DC-167B-2872-2441820DFE67}"/>
                </a:ext>
              </a:extLst>
            </p:cNvPr>
            <p:cNvSpPr/>
            <p:nvPr/>
          </p:nvSpPr>
          <p:spPr>
            <a:xfrm flipH="1">
              <a:off x="7425000" y="3681359"/>
              <a:ext cx="4763519" cy="3176641"/>
            </a:xfrm>
            <a:prstGeom prst="line">
              <a:avLst/>
            </a:prstGeom>
            <a:noFill/>
            <a:ln w="9360">
              <a:solidFill>
                <a:srgbClr val="D9D9D9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9340E909-A0AB-D82B-D3B9-0F8D3EA70EE6}"/>
                </a:ext>
              </a:extLst>
            </p:cNvPr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f0" fmla="val 0"/>
                <a:gd name="f1" fmla="val 3007349"/>
                <a:gd name="f2" fmla="val 6866467"/>
                <a:gd name="f3" fmla="val 20455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007349" h="6866467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524E3FE5-8F55-FCAE-C6BE-71F9AFE857BB}"/>
                </a:ext>
              </a:extLst>
            </p:cNvPr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f0" fmla="val 0"/>
                <a:gd name="f1" fmla="val 2573311"/>
                <a:gd name="f2" fmla="val 6866467"/>
                <a:gd name="f3" fmla="val 120233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73311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FF105E48-BE86-2988-4661-337891B7E0AC}"/>
                </a:ext>
              </a:extLst>
            </p:cNvPr>
            <p:cNvSpPr/>
            <p:nvPr/>
          </p:nvSpPr>
          <p:spPr>
            <a:xfrm>
              <a:off x="8932320" y="3048120"/>
              <a:ext cx="3259440" cy="38095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4627D521-65EC-FAFE-F1E7-8D2CBD31EE53}"/>
                </a:ext>
              </a:extLst>
            </p:cNvPr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f0" fmla="val 0"/>
                <a:gd name="f1" fmla="val 2858013"/>
                <a:gd name="f2" fmla="val 6866467"/>
                <a:gd name="f3" fmla="val 247394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858013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D9782982-EC2A-A7BC-FD86-2B9801B2D4B8}"/>
                </a:ext>
              </a:extLst>
            </p:cNvPr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f0" fmla="val 0"/>
                <a:gd name="f1" fmla="val 1290094"/>
                <a:gd name="f2" fmla="val 6858000"/>
                <a:gd name="f3" fmla="val 101973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90094" h="6858000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012B26ED-9092-DA03-0B62-068AB8D8B19A}"/>
                </a:ext>
              </a:extLst>
            </p:cNvPr>
            <p:cNvSpPr/>
            <p:nvPr/>
          </p:nvSpPr>
          <p:spPr>
            <a:xfrm>
              <a:off x="10938960" y="-8640"/>
              <a:ext cx="1249559" cy="6866280"/>
            </a:xfrm>
            <a:custGeom>
              <a:avLst/>
              <a:gdLst>
                <a:gd name="f0" fmla="val 0"/>
                <a:gd name="f1" fmla="val 1249825"/>
                <a:gd name="f2" fmla="val 6858000"/>
                <a:gd name="f3" fmla="val 110938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49825" h="6858000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" name="Isosceles Triangle 27">
              <a:extLst>
                <a:ext uri="{FF2B5EF4-FFF2-40B4-BE49-F238E27FC236}">
                  <a16:creationId xmlns:a16="http://schemas.microsoft.com/office/drawing/2014/main" id="{0E90CEB3-4266-F06A-800B-7FAA573B2279}"/>
                </a:ext>
              </a:extLst>
            </p:cNvPr>
            <p:cNvSpPr/>
            <p:nvPr/>
          </p:nvSpPr>
          <p:spPr>
            <a:xfrm>
              <a:off x="10371600" y="3589920"/>
              <a:ext cx="1816920" cy="32677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2" name="Isosceles Triangle 28">
              <a:extLst>
                <a:ext uri="{FF2B5EF4-FFF2-40B4-BE49-F238E27FC236}">
                  <a16:creationId xmlns:a16="http://schemas.microsoft.com/office/drawing/2014/main" id="{FF2E8C4C-D729-5257-3DBE-6D39A0914A07}"/>
                </a:ext>
              </a:extLst>
            </p:cNvPr>
            <p:cNvSpPr/>
            <p:nvPr/>
          </p:nvSpPr>
          <p:spPr>
            <a:xfrm>
              <a:off x="0" y="4013279"/>
              <a:ext cx="448199" cy="284436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33948E8A-68A4-CCAB-B1B7-D9C16C8488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en-US"/>
              <a:t>Cliquez pour éditer le format du texte-titreModifiez le style du titre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72205A1-E239-0A45-F144-00828D6D48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en-US"/>
              <a:t>Cliquez pour éditer le format du plan de texte</a:t>
            </a:r>
          </a:p>
          <a:p>
            <a:pPr lvl="1"/>
            <a:r>
              <a:rPr lang="en-US"/>
              <a:t>Second niveau de plan</a:t>
            </a:r>
          </a:p>
          <a:p>
            <a:pPr lvl="2"/>
            <a:r>
              <a:rPr lang="en-US"/>
              <a:t>Troisième niveau de plan</a:t>
            </a:r>
          </a:p>
          <a:p>
            <a:pPr lvl="3"/>
            <a:r>
              <a:rPr lang="en-US"/>
              <a:t>Quatrième niveau de plan</a:t>
            </a:r>
          </a:p>
          <a:p>
            <a:pPr lvl="4"/>
            <a:r>
              <a:rPr lang="en-US"/>
              <a:t>Cinquième niveau de plan</a:t>
            </a:r>
          </a:p>
          <a:p>
            <a:pPr lvl="5"/>
            <a:r>
              <a:rPr lang="en-US"/>
              <a:t>Sixième niveau de plan</a:t>
            </a:r>
          </a:p>
          <a:p>
            <a:pPr lvl="6"/>
            <a:r>
              <a:rPr lang="en-US"/>
              <a:t>Septième niveau de plan</a:t>
            </a:r>
          </a:p>
          <a:p>
            <a:pPr lvl="7"/>
            <a:r>
              <a:rPr lang="en-US"/>
              <a:t>Huitième niveau de plan</a:t>
            </a:r>
          </a:p>
          <a:p>
            <a:pPr lvl="0"/>
            <a:r>
              <a:rPr lang="en-US"/>
              <a:t>Neuvième niveau de planModifier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5894C3C8-EE7C-5EF6-B2CE-5BC485AC61F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205040" y="6041519"/>
            <a:ext cx="91151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spc="0">
                <a:solidFill>
                  <a:srgbClr val="000000"/>
                </a:solidFill>
                <a:latin typeface="Trebuchet MS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208EFF26-A469-48F4-B3F2-DEAAA6366A84}" type="datetime1">
              <a:rPr lang="fr-FR"/>
              <a:pPr lvl="0"/>
              <a:t>2023/9/7</a:t>
            </a:fld>
            <a:endParaRPr lang="fr-FR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B3CCF54-348E-B989-FDC0-9DCF6358B6E2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77160" y="6041519"/>
            <a:ext cx="629711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lvl="0" rtl="0" hangingPunct="0">
              <a:buNone/>
              <a:tabLst/>
              <a:defRPr lang="fr-FR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15FAE9D-D5DE-0627-B729-00FB8978192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590680" y="6041519"/>
            <a:ext cx="6829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spc="0">
                <a:solidFill>
                  <a:srgbClr val="000000"/>
                </a:solidFill>
                <a:latin typeface="Trebuchet MS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AD0F23F-4303-458E-ACDC-C1219AB1C1C5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lvl="0" algn="l" rtl="0" hangingPunct="1">
        <a:spcBef>
          <a:spcPts val="0"/>
        </a:spcBef>
        <a:spcAft>
          <a:spcPts val="0"/>
        </a:spcAft>
        <a:buNone/>
        <a:tabLst/>
        <a:defRPr lang="en-US" sz="3600" b="0" i="0" u="none" strike="noStrike" kern="1200" spc="0">
          <a:ln>
            <a:noFill/>
          </a:ln>
          <a:solidFill>
            <a:srgbClr val="90C226"/>
          </a:solidFill>
          <a:latin typeface="Trebuchet MS" pitchFamily="18"/>
          <a:ea typeface="Microsoft YaHei" pitchFamily="2"/>
          <a:cs typeface="Lucida Sans" pitchFamily="2"/>
        </a:defRPr>
      </a:lvl1pPr>
    </p:titleStyle>
    <p:bodyStyle>
      <a:lvl1pPr lvl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en-US" sz="1800" b="0" i="0" u="none" strike="noStrike" kern="1200" spc="0">
          <a:ln>
            <a:noFill/>
          </a:ln>
          <a:solidFill>
            <a:srgbClr val="404040"/>
          </a:solidFill>
          <a:latin typeface="Trebuchet MS" pitchFamily="18"/>
          <a:ea typeface="Microsoft YaHei" pitchFamily="2"/>
          <a:cs typeface="Lucida Sans" pitchFamily="2"/>
        </a:defRPr>
      </a:lvl1pPr>
      <a:lvl2pPr lvl="1" algn="l" rtl="0" hangingPunct="1"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en-US" sz="1800" b="0" i="0" u="none" strike="noStrike" kern="1200" spc="0">
          <a:ln>
            <a:noFill/>
          </a:ln>
          <a:solidFill>
            <a:srgbClr val="404040"/>
          </a:solidFill>
          <a:latin typeface="Trebuchet MS" pitchFamily="18"/>
          <a:ea typeface="Microsoft YaHei" pitchFamily="2"/>
          <a:cs typeface="Lucida Sans" pitchFamily="2"/>
        </a:defRPr>
      </a:lvl2pPr>
      <a:lvl3pPr lvl="2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en-US" sz="1800" b="0" i="0" u="none" strike="noStrike" kern="1200" spc="0">
          <a:ln>
            <a:noFill/>
          </a:ln>
          <a:solidFill>
            <a:srgbClr val="404040"/>
          </a:solidFill>
          <a:latin typeface="Trebuchet MS" pitchFamily="18"/>
          <a:ea typeface="Microsoft YaHei" pitchFamily="2"/>
          <a:cs typeface="Lucida Sans" pitchFamily="2"/>
        </a:defRPr>
      </a:lvl3pPr>
      <a:lvl4pPr lvl="3" algn="l" rtl="0" hangingPunct="1"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en-US" sz="1800" b="0" i="0" u="none" strike="noStrike" kern="1200" spc="0">
          <a:ln>
            <a:noFill/>
          </a:ln>
          <a:solidFill>
            <a:srgbClr val="404040"/>
          </a:solidFill>
          <a:latin typeface="Trebuchet MS" pitchFamily="18"/>
          <a:ea typeface="Microsoft YaHei" pitchFamily="2"/>
          <a:cs typeface="Lucida Sans" pitchFamily="2"/>
        </a:defRPr>
      </a:lvl4pPr>
      <a:lvl5pPr lvl="4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en-US" sz="1800" b="0" i="0" u="none" strike="noStrike" kern="1200" spc="0">
          <a:ln>
            <a:noFill/>
          </a:ln>
          <a:solidFill>
            <a:srgbClr val="404040"/>
          </a:solidFill>
          <a:latin typeface="Trebuchet MS" pitchFamily="18"/>
          <a:ea typeface="Microsoft YaHei" pitchFamily="2"/>
          <a:cs typeface="Lucida Sans" pitchFamily="2"/>
        </a:defRPr>
      </a:lvl5pPr>
      <a:lvl6pPr lvl="5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en-US" sz="1800" b="0" i="0" u="none" strike="noStrike" kern="1200" spc="0">
          <a:ln>
            <a:noFill/>
          </a:ln>
          <a:solidFill>
            <a:srgbClr val="404040"/>
          </a:solidFill>
          <a:latin typeface="Trebuchet MS" pitchFamily="18"/>
          <a:ea typeface="Microsoft YaHei" pitchFamily="2"/>
          <a:cs typeface="Lucida Sans" pitchFamily="2"/>
        </a:defRPr>
      </a:lvl6pPr>
      <a:lvl7pPr lvl="6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en-US" sz="1800" b="0" i="0" u="none" strike="noStrike" kern="1200" spc="0">
          <a:ln>
            <a:noFill/>
          </a:ln>
          <a:solidFill>
            <a:srgbClr val="404040"/>
          </a:solidFill>
          <a:latin typeface="Trebuchet MS" pitchFamily="18"/>
          <a:ea typeface="Microsoft YaHei" pitchFamily="2"/>
          <a:cs typeface="Lucida Sans" pitchFamily="2"/>
        </a:defRPr>
      </a:lvl7pPr>
      <a:lvl8pPr lvl="7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en-US" sz="1800" b="0" i="0" u="none" strike="noStrike" kern="1200" spc="0">
          <a:ln>
            <a:noFill/>
          </a:ln>
          <a:solidFill>
            <a:srgbClr val="404040"/>
          </a:solidFill>
          <a:latin typeface="Trebuchet MS" pitchFamily="18"/>
          <a:ea typeface="Microsoft YaHei" pitchFamily="2"/>
          <a:cs typeface="Lucida Sans" pitchFamily="2"/>
        </a:defRPr>
      </a:lvl8pPr>
      <a:lvl9pPr marL="0" marR="0" lvl="0" indent="0" algn="l" rtl="0" hangingPunct="1">
        <a:spcBef>
          <a:spcPts val="1001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en-US" sz="1800" b="0" i="0" u="none" strike="noStrike" kern="1200" spc="0">
          <a:ln>
            <a:noFill/>
          </a:ln>
          <a:solidFill>
            <a:srgbClr val="404040"/>
          </a:solidFill>
          <a:latin typeface="Trebuchet MS" pitchFamily="18"/>
          <a:ea typeface="Microsoft YaHei" pitchFamily="2"/>
          <a:cs typeface="Lucida Sans" pitchFamily="2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8A906D18-79E0-A385-AB5D-B8F959A4E077}"/>
              </a:ext>
            </a:extLst>
          </p:cNvPr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3" name="Straight Connector 19">
              <a:extLst>
                <a:ext uri="{FF2B5EF4-FFF2-40B4-BE49-F238E27FC236}">
                  <a16:creationId xmlns:a16="http://schemas.microsoft.com/office/drawing/2014/main" id="{0FB38F1C-EA63-4EEF-9698-CAE10E6B63D3}"/>
                </a:ext>
              </a:extLst>
            </p:cNvPr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noFill/>
            <a:ln w="9360">
              <a:solidFill>
                <a:srgbClr val="BFBFBF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" name="Straight Connector 20">
              <a:extLst>
                <a:ext uri="{FF2B5EF4-FFF2-40B4-BE49-F238E27FC236}">
                  <a16:creationId xmlns:a16="http://schemas.microsoft.com/office/drawing/2014/main" id="{6F84779F-4CFA-AD2C-3481-3C17A8DD34EC}"/>
                </a:ext>
              </a:extLst>
            </p:cNvPr>
            <p:cNvSpPr/>
            <p:nvPr/>
          </p:nvSpPr>
          <p:spPr>
            <a:xfrm flipH="1">
              <a:off x="7425000" y="3681359"/>
              <a:ext cx="4763519" cy="3176641"/>
            </a:xfrm>
            <a:prstGeom prst="line">
              <a:avLst/>
            </a:prstGeom>
            <a:noFill/>
            <a:ln w="9360">
              <a:solidFill>
                <a:srgbClr val="D9D9D9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676C5439-3703-F9E1-D99E-73614F9B64C2}"/>
                </a:ext>
              </a:extLst>
            </p:cNvPr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f0" fmla="val 0"/>
                <a:gd name="f1" fmla="val 3007349"/>
                <a:gd name="f2" fmla="val 6866467"/>
                <a:gd name="f3" fmla="val 20455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007349" h="6866467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C7748CF4-1E99-7C59-E0A1-9358C6A75973}"/>
                </a:ext>
              </a:extLst>
            </p:cNvPr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f0" fmla="val 0"/>
                <a:gd name="f1" fmla="val 2573311"/>
                <a:gd name="f2" fmla="val 6866467"/>
                <a:gd name="f3" fmla="val 120233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73311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D19B2362-FE44-C828-6807-FDD832EFFB46}"/>
                </a:ext>
              </a:extLst>
            </p:cNvPr>
            <p:cNvSpPr/>
            <p:nvPr/>
          </p:nvSpPr>
          <p:spPr>
            <a:xfrm>
              <a:off x="8932320" y="3048120"/>
              <a:ext cx="3259440" cy="38095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B8EA268C-550F-DD1D-3A65-8D450EDB4319}"/>
                </a:ext>
              </a:extLst>
            </p:cNvPr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f0" fmla="val 0"/>
                <a:gd name="f1" fmla="val 2858013"/>
                <a:gd name="f2" fmla="val 6866467"/>
                <a:gd name="f3" fmla="val 247394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858013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4DE15128-2609-B2D4-9792-52632C3C087C}"/>
                </a:ext>
              </a:extLst>
            </p:cNvPr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f0" fmla="val 0"/>
                <a:gd name="f1" fmla="val 1290094"/>
                <a:gd name="f2" fmla="val 6858000"/>
                <a:gd name="f3" fmla="val 101973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90094" h="6858000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881A90B6-2778-35A1-00CE-62BA296E545A}"/>
                </a:ext>
              </a:extLst>
            </p:cNvPr>
            <p:cNvSpPr/>
            <p:nvPr/>
          </p:nvSpPr>
          <p:spPr>
            <a:xfrm>
              <a:off x="10938960" y="-8640"/>
              <a:ext cx="1249559" cy="6866280"/>
            </a:xfrm>
            <a:custGeom>
              <a:avLst/>
              <a:gdLst>
                <a:gd name="f0" fmla="val 0"/>
                <a:gd name="f1" fmla="val 1249825"/>
                <a:gd name="f2" fmla="val 6858000"/>
                <a:gd name="f3" fmla="val 110938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49825" h="6858000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" name="Isosceles Triangle 27">
              <a:extLst>
                <a:ext uri="{FF2B5EF4-FFF2-40B4-BE49-F238E27FC236}">
                  <a16:creationId xmlns:a16="http://schemas.microsoft.com/office/drawing/2014/main" id="{12B158AF-CAAC-50C9-DFC5-0E1D99A2004F}"/>
                </a:ext>
              </a:extLst>
            </p:cNvPr>
            <p:cNvSpPr/>
            <p:nvPr/>
          </p:nvSpPr>
          <p:spPr>
            <a:xfrm>
              <a:off x="10371600" y="3589920"/>
              <a:ext cx="1816920" cy="32677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2" name="Isosceles Triangle 28">
              <a:extLst>
                <a:ext uri="{FF2B5EF4-FFF2-40B4-BE49-F238E27FC236}">
                  <a16:creationId xmlns:a16="http://schemas.microsoft.com/office/drawing/2014/main" id="{7D051D2B-8667-1841-333C-4DA8CEAD5D4E}"/>
                </a:ext>
              </a:extLst>
            </p:cNvPr>
            <p:cNvSpPr/>
            <p:nvPr/>
          </p:nvSpPr>
          <p:spPr>
            <a:xfrm>
              <a:off x="0" y="4013279"/>
              <a:ext cx="448199" cy="284436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</p:grp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6144EAF5-6CB8-AB70-91BD-7BE41A2D9201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205040" y="6041519"/>
            <a:ext cx="91151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spc="0">
                <a:solidFill>
                  <a:srgbClr val="000000"/>
                </a:solidFill>
                <a:latin typeface="Trebuchet MS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8525AE4-C544-4195-A963-CCF8FDAA6175}" type="datetime1">
              <a:rPr lang="fr-FR"/>
              <a:pPr lvl="0"/>
              <a:t>2023/9/7</a:t>
            </a:fld>
            <a:endParaRPr lang="fr-FR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C7B7ABF0-AB62-5D4A-446A-8246F4341E6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77160" y="6041519"/>
            <a:ext cx="629711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lvl="0" rtl="0" hangingPunct="0">
              <a:buNone/>
              <a:tabLst/>
              <a:defRPr lang="fr-FR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76404BC9-7C15-8A09-EE15-CA3706DD08E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590680" y="6041519"/>
            <a:ext cx="6829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spc="0">
                <a:solidFill>
                  <a:srgbClr val="000000"/>
                </a:solidFill>
                <a:latin typeface="Trebuchet MS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1A5A0B8E-071D-4D12-816D-CC6BBE637708}" type="slidenum">
              <a:t>‹N°›</a:t>
            </a:fld>
            <a:endParaRPr lang="fr-FR"/>
          </a:p>
        </p:txBody>
      </p:sp>
      <p:sp>
        <p:nvSpPr>
          <p:cNvPr id="16" name="Espace réservé du titre 15">
            <a:extLst>
              <a:ext uri="{FF2B5EF4-FFF2-40B4-BE49-F238E27FC236}">
                <a16:creationId xmlns:a16="http://schemas.microsoft.com/office/drawing/2014/main" id="{054453BE-BA85-C05A-C42A-8EBA1D658D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 lang="en-US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51A4093D-89D2-84B6-1569-F9C3F5683A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hangingPunct="1">
        <a:tabLst/>
        <a:defRPr lang="en-US" sz="1800" b="0" i="0" u="none" strike="noStrike" kern="1200" spc="0">
          <a:ln>
            <a:noFill/>
          </a:ln>
          <a:solidFill>
            <a:srgbClr val="000000"/>
          </a:solidFill>
          <a:latin typeface="Trebuchet MS" pitchFamily="18"/>
          <a:ea typeface="Microsoft YaHei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en-US" sz="1800" b="0" i="0" u="none" strike="noStrike" kern="1200" spc="0">
          <a:ln>
            <a:noFill/>
          </a:ln>
          <a:solidFill>
            <a:srgbClr val="404040"/>
          </a:solidFill>
          <a:latin typeface="Trebuchet MS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2A950A36-26F3-052F-11D9-76B85A3F2413}"/>
              </a:ext>
            </a:extLst>
          </p:cNvPr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3" name="Straight Connector 19">
              <a:extLst>
                <a:ext uri="{FF2B5EF4-FFF2-40B4-BE49-F238E27FC236}">
                  <a16:creationId xmlns:a16="http://schemas.microsoft.com/office/drawing/2014/main" id="{4EC747D9-A37C-9F2C-FA8B-4C2D92004C52}"/>
                </a:ext>
              </a:extLst>
            </p:cNvPr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noFill/>
            <a:ln w="9360">
              <a:solidFill>
                <a:srgbClr val="BFBFBF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" name="Straight Connector 20">
              <a:extLst>
                <a:ext uri="{FF2B5EF4-FFF2-40B4-BE49-F238E27FC236}">
                  <a16:creationId xmlns:a16="http://schemas.microsoft.com/office/drawing/2014/main" id="{212AEF40-FBB9-1AAA-FAE8-F18CC13B1C83}"/>
                </a:ext>
              </a:extLst>
            </p:cNvPr>
            <p:cNvSpPr/>
            <p:nvPr/>
          </p:nvSpPr>
          <p:spPr>
            <a:xfrm flipH="1">
              <a:off x="7425000" y="3681359"/>
              <a:ext cx="4763519" cy="3176641"/>
            </a:xfrm>
            <a:prstGeom prst="line">
              <a:avLst/>
            </a:prstGeom>
            <a:noFill/>
            <a:ln w="9360">
              <a:solidFill>
                <a:srgbClr val="D9D9D9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0926D5BD-7F15-8D61-F54E-DC03476B2B17}"/>
                </a:ext>
              </a:extLst>
            </p:cNvPr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f0" fmla="val 0"/>
                <a:gd name="f1" fmla="val 3007349"/>
                <a:gd name="f2" fmla="val 6866467"/>
                <a:gd name="f3" fmla="val 204553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007349" h="6866467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6F0D19D2-2005-3C0B-CE49-3D590F31E3AC}"/>
                </a:ext>
              </a:extLst>
            </p:cNvPr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f0" fmla="val 0"/>
                <a:gd name="f1" fmla="val 2573311"/>
                <a:gd name="f2" fmla="val 6866467"/>
                <a:gd name="f3" fmla="val 120233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573311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BE8F6A01-E454-7838-721D-ADDE8A63EBB2}"/>
                </a:ext>
              </a:extLst>
            </p:cNvPr>
            <p:cNvSpPr/>
            <p:nvPr/>
          </p:nvSpPr>
          <p:spPr>
            <a:xfrm>
              <a:off x="8932320" y="3048120"/>
              <a:ext cx="3259440" cy="38095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782B6918-20CA-5872-C8B9-5FADAB7ED97B}"/>
                </a:ext>
              </a:extLst>
            </p:cNvPr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f0" fmla="val 0"/>
                <a:gd name="f1" fmla="val 2858013"/>
                <a:gd name="f2" fmla="val 6866467"/>
                <a:gd name="f3" fmla="val 247394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858013" h="6866467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7BC4D46A-AF7F-0948-8E47-9DBA5E8FBE9F}"/>
                </a:ext>
              </a:extLst>
            </p:cNvPr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f0" fmla="val 0"/>
                <a:gd name="f1" fmla="val 1290094"/>
                <a:gd name="f2" fmla="val 6858000"/>
                <a:gd name="f3" fmla="val 101973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90094" h="6858000">
                  <a:moveTo>
                    <a:pt x="f3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0" y="f2"/>
                  </a:lnTo>
                  <a:lnTo>
                    <a:pt x="f3" y="f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88F0FE76-33B9-C9BD-AA78-BCE3ED5FAA0F}"/>
                </a:ext>
              </a:extLst>
            </p:cNvPr>
            <p:cNvSpPr/>
            <p:nvPr/>
          </p:nvSpPr>
          <p:spPr>
            <a:xfrm>
              <a:off x="10938960" y="-8640"/>
              <a:ext cx="1249559" cy="6866280"/>
            </a:xfrm>
            <a:custGeom>
              <a:avLst/>
              <a:gdLst>
                <a:gd name="f0" fmla="val 0"/>
                <a:gd name="f1" fmla="val 1249825"/>
                <a:gd name="f2" fmla="val 6858000"/>
                <a:gd name="f3" fmla="val 110938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49825" h="6858000">
                  <a:moveTo>
                    <a:pt x="f0" y="f0"/>
                  </a:moveTo>
                  <a:lnTo>
                    <a:pt x="f1" y="f0"/>
                  </a:lnTo>
                  <a:lnTo>
                    <a:pt x="f1" y="f2"/>
                  </a:lnTo>
                  <a:lnTo>
                    <a:pt x="f3" y="f2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" name="Isosceles Triangle 27">
              <a:extLst>
                <a:ext uri="{FF2B5EF4-FFF2-40B4-BE49-F238E27FC236}">
                  <a16:creationId xmlns:a16="http://schemas.microsoft.com/office/drawing/2014/main" id="{C7E8AF4C-CB52-5968-E90B-B61C78619B63}"/>
                </a:ext>
              </a:extLst>
            </p:cNvPr>
            <p:cNvSpPr/>
            <p:nvPr/>
          </p:nvSpPr>
          <p:spPr>
            <a:xfrm>
              <a:off x="10371600" y="3589920"/>
              <a:ext cx="1816920" cy="32677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2" name="Isosceles Triangle 28">
              <a:extLst>
                <a:ext uri="{FF2B5EF4-FFF2-40B4-BE49-F238E27FC236}">
                  <a16:creationId xmlns:a16="http://schemas.microsoft.com/office/drawing/2014/main" id="{80BF4CD3-7FAC-BB08-A039-1F7F51E56FE9}"/>
                </a:ext>
              </a:extLst>
            </p:cNvPr>
            <p:cNvSpPr/>
            <p:nvPr/>
          </p:nvSpPr>
          <p:spPr>
            <a:xfrm>
              <a:off x="0" y="4013279"/>
              <a:ext cx="448199" cy="284436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0 f12 1"/>
                <a:gd name="f22" fmla="*/ f14 1 f3"/>
                <a:gd name="f23" fmla="*/ 0 f11 1"/>
                <a:gd name="f24" fmla="*/ 21600 f12 1"/>
                <a:gd name="f25" fmla="*/ 10800 f11 1"/>
                <a:gd name="f26" fmla="*/ 21600 f11 1"/>
                <a:gd name="f27" fmla="+- f16 10800 0"/>
                <a:gd name="f28" fmla="+- 21600 0 f15"/>
                <a:gd name="f29" fmla="*/ f16 f11 1"/>
                <a:gd name="f30" fmla="*/ f15 f11 1"/>
                <a:gd name="f31" fmla="+- f22 0 f2"/>
                <a:gd name="f32" fmla="*/ f28 1 2"/>
                <a:gd name="f33" fmla="*/ f27 f11 1"/>
                <a:gd name="f34" fmla="+- 21600 0 f32"/>
                <a:gd name="f35" fmla="*/ f34 f11 1"/>
              </a:gdLst>
              <a:ahLst>
                <a:ahXY gdRefX="f0" minX="f6" maxX="f7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0" y="f21"/>
                </a:cxn>
                <a:cxn ang="f31">
                  <a:pos x="f29" y="f20"/>
                </a:cxn>
                <a:cxn ang="f31">
                  <a:pos x="f23" y="f24"/>
                </a:cxn>
                <a:cxn ang="f31">
                  <a:pos x="f25" y="f24"/>
                </a:cxn>
                <a:cxn ang="f31">
                  <a:pos x="f26" y="f24"/>
                </a:cxn>
                <a:cxn ang="f31">
                  <a:pos x="f35" y="f20"/>
                </a:cxn>
              </a:cxnLst>
              <a:rect l="f29" t="f20" r="f33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C9BDA612-14ED-5D0B-2903-297D7533F7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en-US"/>
              <a:t>Cliquez pour éditer le format du texte-titreModifiez le style du titre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6939416E-7CA9-D08D-5AC2-850E48CED1C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205040" y="6041519"/>
            <a:ext cx="91151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spc="0">
                <a:solidFill>
                  <a:srgbClr val="000000"/>
                </a:solidFill>
                <a:latin typeface="Trebuchet MS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93E41052-2203-4EA9-878F-7414BC9B8A20}" type="datetime1">
              <a:rPr lang="fr-FR"/>
              <a:pPr lvl="0"/>
              <a:t>2023/9/7</a:t>
            </a:fld>
            <a:endParaRPr lang="fr-FR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58ED3018-F7D5-3F94-7AE1-3393FBC9657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77160" y="6041519"/>
            <a:ext cx="629711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lvl="0" rtl="0" hangingPunct="0">
              <a:buNone/>
              <a:tabLst/>
              <a:defRPr lang="fr-FR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91D77A05-3E1A-146A-BED8-4670E78DFB6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590680" y="6041519"/>
            <a:ext cx="6829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spc="0">
                <a:solidFill>
                  <a:srgbClr val="000000"/>
                </a:solidFill>
                <a:latin typeface="Trebuchet MS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257638DF-6A6A-4AA5-B67B-621F3681E6FD}" type="slidenum">
              <a:t>‹N°›</a:t>
            </a:fld>
            <a:endParaRPr lang="fr-FR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96E41597-0559-7A28-965B-C7D89D0CE0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lvl="0" algn="l" rtl="0" hangingPunct="1">
        <a:spcBef>
          <a:spcPts val="0"/>
        </a:spcBef>
        <a:spcAft>
          <a:spcPts val="0"/>
        </a:spcAft>
        <a:buNone/>
        <a:tabLst/>
        <a:defRPr lang="en-US" sz="3600" b="0" i="0" u="none" strike="noStrike" kern="1200" spc="0">
          <a:ln>
            <a:noFill/>
          </a:ln>
          <a:solidFill>
            <a:srgbClr val="90C226"/>
          </a:solidFill>
          <a:latin typeface="Trebuchet MS" pitchFamily="18"/>
          <a:ea typeface="Microsoft YaHei" pitchFamily="2"/>
          <a:cs typeface="Lucida Sans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en-US" sz="1800" b="0" i="0" u="none" strike="noStrike" kern="1200" spc="0">
          <a:ln>
            <a:noFill/>
          </a:ln>
          <a:solidFill>
            <a:srgbClr val="404040"/>
          </a:solidFill>
          <a:latin typeface="Trebuchet MS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ssemblée générale du 26 mars 2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B0578F-B710-7547-5FDF-D2B1BACFE25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47680" y="772200"/>
            <a:ext cx="9719640" cy="1099800"/>
          </a:xfrm>
        </p:spPr>
        <p:txBody>
          <a:bodyPr/>
          <a:lstStyle/>
          <a:p>
            <a:pPr lvl="0" algn="ctr"/>
            <a:r>
              <a:rPr lang="en-US" b="1"/>
              <a:t>ASSEMBLÉE GÉNÉRALE DU 26 MARS 2023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91249E-317F-F7EF-A736-6F5E36B46DF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7680" y="1839960"/>
            <a:ext cx="10306800" cy="4280040"/>
          </a:xfrm>
        </p:spPr>
        <p:txBody>
          <a:bodyPr/>
          <a:lstStyle/>
          <a:p>
            <a:pPr lvl="0">
              <a:spcBef>
                <a:spcPts val="1559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</a:pPr>
            <a:r>
              <a:rPr lang="en-US" sz="2400"/>
              <a:t>ACCUEIL</a:t>
            </a:r>
          </a:p>
          <a:p>
            <a:pPr lvl="0">
              <a:spcBef>
                <a:spcPts val="1559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</a:pPr>
            <a:r>
              <a:rPr lang="en-US" sz="2400"/>
              <a:t>PRÉSENTATION ET APPROBATION DES COMPTES DE L'ASSOCIATION DE L'EXERCICE 2022</a:t>
            </a:r>
          </a:p>
          <a:p>
            <a:pPr lvl="0">
              <a:spcBef>
                <a:spcPts val="1559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</a:pPr>
            <a:r>
              <a:rPr lang="en-US" sz="2400"/>
              <a:t>PRÉSENTATION DU RAPPORT D'ACTIVITÉ</a:t>
            </a:r>
          </a:p>
          <a:p>
            <a:pPr lvl="0">
              <a:spcBef>
                <a:spcPts val="1559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</a:pPr>
            <a:r>
              <a:rPr lang="en-US" sz="2400"/>
              <a:t>QUITUS AU CONSEIL D'ADMINISTRATION DE SA GESTION</a:t>
            </a:r>
          </a:p>
          <a:p>
            <a:pPr lvl="0">
              <a:spcBef>
                <a:spcPts val="1559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</a:pPr>
            <a:r>
              <a:rPr lang="en-US" sz="2400"/>
              <a:t>RENOUVELLEMENT DES MEMBRES DU CONSEIL D'ADMINISTRATION</a:t>
            </a:r>
          </a:p>
          <a:p>
            <a:pPr lvl="0">
              <a:spcBef>
                <a:spcPts val="1559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</a:pPr>
            <a:r>
              <a:rPr lang="en-US" sz="2400"/>
              <a:t>PRÉSENTATION/DÉBAT SUR LE THÈME:</a:t>
            </a:r>
          </a:p>
          <a:p>
            <a:pPr lvl="0">
              <a:spcBef>
                <a:spcPts val="1559"/>
              </a:spcBef>
              <a:spcAft>
                <a:spcPts val="0"/>
              </a:spcAft>
              <a:buNone/>
            </a:pPr>
            <a:r>
              <a:rPr lang="en-US" sz="2400"/>
              <a:t>« NATURE ET ENVIRONNEMENT, QUEL AVENIR POUR LE CONQUET ? »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E0D7EA0-1D2E-AABE-855B-60C3B6D365D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6640" y="173880"/>
            <a:ext cx="1275480" cy="1056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s activités au niveau COMMUNAL&#10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E760AC-D08A-E589-00FE-DDCE626BD66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12000" y="407520"/>
            <a:ext cx="8596440" cy="1320480"/>
          </a:xfrm>
        </p:spPr>
        <p:txBody>
          <a:bodyPr/>
          <a:lstStyle/>
          <a:p>
            <a:pPr lvl="0"/>
            <a:r>
              <a:rPr lang="en-US"/>
              <a:t>NOS ACTIVITÉS AU NIVEAU COMMUNAL</a:t>
            </a:r>
            <a:br>
              <a:rPr lang="en-US"/>
            </a:b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05117B-9E15-CB98-DD71-1D3E774EE3A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67560" y="1807560"/>
            <a:ext cx="8596440" cy="3880440"/>
          </a:xfrm>
        </p:spPr>
        <p:txBody>
          <a:bodyPr/>
          <a:lstStyle/>
          <a:p>
            <a:pPr lvl="0">
              <a:spcBef>
                <a:spcPts val="1001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</a:pPr>
            <a:r>
              <a:rPr lang="en-US" sz="2400"/>
              <a:t>LE DOSSIER PEN AR VALI</a:t>
            </a:r>
          </a:p>
          <a:p>
            <a:pPr lvl="0">
              <a:spcBef>
                <a:spcPts val="1001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</a:pPr>
            <a:endParaRPr lang="en-US" sz="2400"/>
          </a:p>
          <a:p>
            <a:pPr lvl="0">
              <a:spcBef>
                <a:spcPts val="1001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</a:pPr>
            <a:r>
              <a:rPr lang="en-US" sz="2400"/>
              <a:t>LA PARTICIPATIONS AUX ENQUÊTES PUBLIQUES LES ENTREVUES AVEC LES COMMISSAIRES ENQUÊTEURS</a:t>
            </a:r>
          </a:p>
          <a:p>
            <a:pPr lvl="2">
              <a:spcBef>
                <a:spcPts val="1001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</a:pPr>
            <a:r>
              <a:rPr lang="en-US" sz="2400"/>
              <a:t>RÉVISION N°3 DU PLU</a:t>
            </a:r>
          </a:p>
          <a:p>
            <a:pPr lvl="2">
              <a:spcBef>
                <a:spcPts val="1001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</a:pPr>
            <a:r>
              <a:rPr lang="en-US" sz="2400"/>
              <a:t>CLASSEMENT &amp; D’INSCRIPTION DE LA POINTE ST-MATHIEU</a:t>
            </a:r>
          </a:p>
          <a:p>
            <a:pPr lvl="0">
              <a:spcBef>
                <a:spcPts val="1001"/>
              </a:spcBef>
              <a:spcAft>
                <a:spcPts val="0"/>
              </a:spcAft>
              <a:buNone/>
            </a:pPr>
            <a:endParaRPr lang="en-US" sz="240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25D2B25-1A0A-0921-E362-A85BE1A91C6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6640" y="173880"/>
            <a:ext cx="1275480" cy="1056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anfeust – Pen ar Va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>
            <a:extLst>
              <a:ext uri="{FF2B5EF4-FFF2-40B4-BE49-F238E27FC236}">
                <a16:creationId xmlns:a16="http://schemas.microsoft.com/office/drawing/2014/main" id="{EDD9F132-2E44-7212-DDF3-3D63EF35918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84000" y="925559"/>
            <a:ext cx="8699400" cy="57704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D564D8CE-74A8-6B3E-A4FE-B2E872D2FF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60760" y="144000"/>
            <a:ext cx="7527240" cy="1320480"/>
          </a:xfrm>
        </p:spPr>
        <p:txBody>
          <a:bodyPr/>
          <a:lstStyle/>
          <a:p>
            <a:pPr lvl="0" algn="ctr"/>
            <a:r>
              <a:rPr lang="en-US"/>
              <a:t>LANFEUST – PEN AR VALY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934B221-548A-2673-255F-61F4BD3C3AB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16640" y="173880"/>
            <a:ext cx="1275480" cy="1056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anfeust – Pen ar Va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9F80CE-6F38-AA7F-F4F7-FFDD4230D0F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08319" y="609480"/>
            <a:ext cx="7865640" cy="1320480"/>
          </a:xfrm>
        </p:spPr>
        <p:txBody>
          <a:bodyPr/>
          <a:lstStyle/>
          <a:p>
            <a:pPr lvl="0" algn="ctr"/>
            <a:r>
              <a:rPr lang="en-US"/>
              <a:t>LANFEUST – PEN AR VALY</a:t>
            </a:r>
          </a:p>
        </p:txBody>
      </p:sp>
      <p:pic>
        <p:nvPicPr>
          <p:cNvPr id="3" name="Espace réservé du contenu 3">
            <a:extLst>
              <a:ext uri="{FF2B5EF4-FFF2-40B4-BE49-F238E27FC236}">
                <a16:creationId xmlns:a16="http://schemas.microsoft.com/office/drawing/2014/main" id="{F11050C0-3A97-6E5E-D817-AE80F02973B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8000" y="1368000"/>
            <a:ext cx="5328000" cy="464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4">
            <a:extLst>
              <a:ext uri="{FF2B5EF4-FFF2-40B4-BE49-F238E27FC236}">
                <a16:creationId xmlns:a16="http://schemas.microsoft.com/office/drawing/2014/main" id="{20BB82F1-2BCF-254C-F0CC-D0904449030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760000" y="1368000"/>
            <a:ext cx="6048000" cy="464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6">
            <a:extLst>
              <a:ext uri="{FF2B5EF4-FFF2-40B4-BE49-F238E27FC236}">
                <a16:creationId xmlns:a16="http://schemas.microsoft.com/office/drawing/2014/main" id="{CB4525A8-13D8-1C16-DAFE-94F2789B92BC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16640" y="173880"/>
            <a:ext cx="1275480" cy="1056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862F2B-59D1-2F03-846E-A4A36CB2D4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16079" y="609480"/>
            <a:ext cx="8057519" cy="1320480"/>
          </a:xfrm>
        </p:spPr>
        <p:txBody>
          <a:bodyPr/>
          <a:lstStyle/>
          <a:p>
            <a:pPr lvl="0" algn="ctr"/>
            <a:r>
              <a:rPr lang="en-US"/>
              <a:t>LA PARTICIPATIONS AUX ENQUÊTES PUBLIQUES ENTREVUES AVEC LES COMMISSAIRES ENQUÊTEURS</a:t>
            </a:r>
            <a:br>
              <a:rPr lang="en-US"/>
            </a:b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E6AEC6-A198-9A83-574A-B54D1241231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160" y="2834640"/>
            <a:ext cx="8596440" cy="3206520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1001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</a:pPr>
            <a:r>
              <a:rPr lang="en-US" sz="2400"/>
              <a:t>RÉVISION N°3 DU PLU</a:t>
            </a:r>
          </a:p>
          <a:p>
            <a:pPr lvl="0">
              <a:lnSpc>
                <a:spcPct val="150000"/>
              </a:lnSpc>
              <a:spcBef>
                <a:spcPts val="1001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</a:pPr>
            <a:r>
              <a:rPr lang="en-US" sz="2400"/>
              <a:t>CLASSEMENT &amp; D’INSCRIPTION DE LA POINTE ST-MATHIEU</a:t>
            </a:r>
          </a:p>
          <a:p>
            <a:pPr lvl="0">
              <a:lnSpc>
                <a:spcPct val="15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lang="en-US" sz="240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F2170A4-626B-1E55-C490-134D7F24A07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0080" y="164520"/>
            <a:ext cx="1275480" cy="1056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s activités au niveau INTER-ASSOCIATIF&#10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1BE33-C993-A603-1D1F-D186097D55F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07080" y="609480"/>
            <a:ext cx="8066520" cy="1320480"/>
          </a:xfrm>
        </p:spPr>
        <p:txBody>
          <a:bodyPr/>
          <a:lstStyle/>
          <a:p>
            <a:pPr lvl="0" algn="ctr"/>
            <a:r>
              <a:rPr lang="en-US"/>
              <a:t>NOS ACTIVITÉS AU NIVEAU INTER-ASSOCIATIF</a:t>
            </a:r>
            <a:br>
              <a:rPr lang="en-US"/>
            </a:b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CF4204-7C7A-A384-B888-EEFB81568C6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86240" y="2160720"/>
            <a:ext cx="8487360" cy="3880440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1001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</a:pPr>
            <a:r>
              <a:rPr lang="en-US" sz="2400"/>
              <a:t>LETTRE OUVERTE INTERASSOCIATIVE ADRESSÉE AU</a:t>
            </a:r>
          </a:p>
          <a:p>
            <a:pPr lvl="1">
              <a:lnSpc>
                <a:spcPct val="150000"/>
              </a:lnSpc>
            </a:pPr>
            <a:r>
              <a:rPr lang="en-US" sz="2400"/>
              <a:t>PRÉSIDENT DE LA CCPI</a:t>
            </a:r>
          </a:p>
          <a:p>
            <a:pPr lvl="1"/>
            <a:r>
              <a:rPr lang="en-US" sz="2400"/>
              <a:t>ET EN COPIE AU PRÉFET ET AU DÉPUTÉ À PROPOS DES “</a:t>
            </a:r>
            <a:r>
              <a:rPr lang="en-US" sz="2400" b="1"/>
              <a:t>MAIRES BÂTISSEURS”</a:t>
            </a:r>
          </a:p>
          <a:p>
            <a:pPr lvl="0">
              <a:lnSpc>
                <a:spcPct val="150000"/>
              </a:lnSpc>
              <a:spcBef>
                <a:spcPts val="1001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</a:pPr>
            <a:r>
              <a:rPr lang="en-US" sz="2400"/>
              <a:t>MANIFESTATION DU 27 AOÛT 2022 À LANDUNVEZ CONTRE L'EXTENSION DE LA PORCHERIE</a:t>
            </a:r>
          </a:p>
          <a:p>
            <a:pPr lvl="0">
              <a:lnSpc>
                <a:spcPct val="15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lang="en-US" sz="240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E55E0E4-CAD2-F7FA-E9F6-E257E834754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0080" y="164520"/>
            <a:ext cx="1275480" cy="1056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s activités niveau du FINISTERE&#10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D40701-FC83-C17A-F70D-43EAFF54254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20239" y="609480"/>
            <a:ext cx="7353359" cy="1320480"/>
          </a:xfrm>
        </p:spPr>
        <p:txBody>
          <a:bodyPr/>
          <a:lstStyle/>
          <a:p>
            <a:pPr lvl="0" algn="ctr"/>
            <a:r>
              <a:rPr lang="en-US"/>
              <a:t>NOS ACTIVITÉS AU NIVEAU DU FINISTERE</a:t>
            </a:r>
            <a:br>
              <a:rPr lang="en-US"/>
            </a:b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6A48-D1A6-806F-CA8F-0147463FD13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91200" y="2608560"/>
            <a:ext cx="8848800" cy="1780200"/>
          </a:xfrm>
        </p:spPr>
        <p:txBody>
          <a:bodyPr/>
          <a:lstStyle/>
          <a:p>
            <a:pPr lvl="1">
              <a:lnSpc>
                <a:spcPct val="150000"/>
              </a:lnSpc>
              <a:spcBef>
                <a:spcPts val="1001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</a:pPr>
            <a:r>
              <a:rPr lang="en-US" sz="2400"/>
              <a:t>DIFFUSION À NOS ADHÉRENTS D’UNE PÉTITION À L’INITIATIVE DE L’ASSOCIATION BAIE DE DOUARNENEZ ENVIRONNEMENT</a:t>
            </a:r>
          </a:p>
          <a:p>
            <a:pPr lvl="0">
              <a:lnSpc>
                <a:spcPct val="15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B718458-AA34-3A53-B995-CC423030CA5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6640" y="173880"/>
            <a:ext cx="1275480" cy="1056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3B866B-E590-BCCD-63FD-32D8D8F54FF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20239" y="609480"/>
            <a:ext cx="7353359" cy="1320480"/>
          </a:xfrm>
        </p:spPr>
        <p:txBody>
          <a:bodyPr/>
          <a:lstStyle/>
          <a:p>
            <a:pPr lvl="0" algn="ctr"/>
            <a:r>
              <a:rPr lang="en-US"/>
              <a:t>PERSPECTIVES</a:t>
            </a:r>
            <a:br>
              <a:rPr lang="en-US"/>
            </a:b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51182C-93CE-7B8B-E2C1-3CA6AF8BFD5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12000" y="1440000"/>
            <a:ext cx="9792000" cy="4228200"/>
          </a:xfrm>
        </p:spPr>
        <p:txBody>
          <a:bodyPr/>
          <a:lstStyle/>
          <a:p>
            <a:pPr lvl="1">
              <a:spcBef>
                <a:spcPts val="1001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</a:pPr>
            <a:r>
              <a:rPr lang="en-US" sz="2400"/>
              <a:t>PLU RÉVISION N°4</a:t>
            </a:r>
          </a:p>
          <a:p>
            <a:pPr lvl="1">
              <a:spcBef>
                <a:spcPts val="1001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</a:pPr>
            <a:r>
              <a:rPr lang="en-US" sz="2400"/>
              <a:t>PLUI</a:t>
            </a:r>
          </a:p>
          <a:p>
            <a:pPr lvl="2"/>
            <a:r>
              <a:rPr lang="en-US" sz="2400"/>
              <a:t>ARTIFICIALISATION DES TERRES</a:t>
            </a:r>
          </a:p>
          <a:p>
            <a:pPr lvl="2"/>
            <a:r>
              <a:rPr lang="en-US" sz="2400"/>
              <a:t>PAYSAGES</a:t>
            </a:r>
          </a:p>
          <a:p>
            <a:pPr lvl="2"/>
            <a:r>
              <a:rPr lang="en-US" sz="2400"/>
              <a:t>PROTECTION DE LA NATURE</a:t>
            </a:r>
          </a:p>
          <a:p>
            <a:pPr lvl="2"/>
            <a:r>
              <a:rPr lang="en-US" sz="2400"/>
              <a:t>POLITIQUE FONCIÈRE</a:t>
            </a:r>
          </a:p>
          <a:p>
            <a:pPr lvl="1">
              <a:buClr>
                <a:srgbClr val="90C226"/>
              </a:buClr>
              <a:buSzPct val="80000"/>
              <a:buFont typeface="Wingdings 3"/>
              <a:buChar char=""/>
            </a:pPr>
            <a:r>
              <a:rPr lang="en-US" sz="2400"/>
              <a:t>PORT PROJET D'ENROCHEMENT</a:t>
            </a:r>
          </a:p>
          <a:p>
            <a:pPr lvl="2"/>
            <a:r>
              <a:rPr lang="en-US" sz="2400"/>
              <a:t>IMPACT SUR LA RIA</a:t>
            </a:r>
          </a:p>
          <a:p>
            <a:pPr lvl="1">
              <a:buClr>
                <a:srgbClr val="90C226"/>
              </a:buClr>
              <a:buSzPct val="80000"/>
              <a:buFont typeface="Wingdings 3"/>
              <a:buChar char=""/>
            </a:pPr>
            <a:r>
              <a:rPr lang="en-US" sz="2400"/>
              <a:t>PROJET DE PORCHERIE À KERINOU</a:t>
            </a:r>
          </a:p>
          <a:p>
            <a:pPr lvl="1">
              <a:buClr>
                <a:srgbClr val="90C226"/>
              </a:buClr>
              <a:buSzPct val="80000"/>
              <a:buFont typeface="Wingdings 3"/>
              <a:buChar char=""/>
            </a:pPr>
            <a:r>
              <a:rPr lang="en-US" sz="2400"/>
              <a:t>SUIVI DES PROJETS DE CONSTRUCTIONS ET AMÉNAGEMENTS SUR LA COMMUNE</a:t>
            </a:r>
          </a:p>
          <a:p>
            <a:pPr lvl="0">
              <a:spcBef>
                <a:spcPts val="1001"/>
              </a:spcBef>
              <a:spcAft>
                <a:spcPts val="0"/>
              </a:spcAft>
              <a:buNone/>
            </a:pPr>
            <a:endParaRPr lang="en-US" sz="240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F7D895C-0105-8570-575B-B2368E38657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6640" y="173880"/>
            <a:ext cx="1275480" cy="1056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45AEC6-DDD5-D5C6-D075-8775CEDF9D1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07080" y="609480"/>
            <a:ext cx="8066520" cy="1320480"/>
          </a:xfrm>
        </p:spPr>
        <p:txBody>
          <a:bodyPr/>
          <a:lstStyle/>
          <a:p>
            <a:pPr lvl="0" algn="ctr"/>
            <a:r>
              <a:rPr lang="en-US"/>
              <a:t>LES RESOLUTIONS</a:t>
            </a:r>
            <a:br>
              <a:rPr lang="en-US"/>
            </a:b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1BED1C-BCCD-C951-CC99-546D88117A5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58240" y="1440000"/>
            <a:ext cx="9509760" cy="3880440"/>
          </a:xfrm>
        </p:spPr>
        <p:txBody>
          <a:bodyPr/>
          <a:lstStyle/>
          <a:p>
            <a:pPr lvl="0">
              <a:spcAft>
                <a:spcPts val="1984"/>
              </a:spcAft>
              <a:buClr>
                <a:srgbClr val="90C226"/>
              </a:buClr>
              <a:buSzPct val="80000"/>
              <a:buFont typeface="Wingdings 3"/>
              <a:buChar char=""/>
            </a:pPr>
            <a:r>
              <a:rPr lang="en-US" sz="2400"/>
              <a:t>PREMIERE RESOLUTION :</a:t>
            </a:r>
          </a:p>
          <a:p>
            <a:pPr lvl="1"/>
            <a:r>
              <a:rPr lang="en-US" sz="2400"/>
              <a:t>APPROBATION DES COMPTES ET DU RAPPORT D'ACTIVITE</a:t>
            </a:r>
          </a:p>
          <a:p>
            <a:pPr lvl="0">
              <a:spcAft>
                <a:spcPts val="1984"/>
              </a:spcAft>
              <a:buClr>
                <a:srgbClr val="90C226"/>
              </a:buClr>
              <a:buSzPct val="80000"/>
              <a:buFont typeface="Wingdings 3"/>
              <a:buChar char=""/>
            </a:pPr>
            <a:endParaRPr lang="en-US" sz="2400"/>
          </a:p>
          <a:p>
            <a:pPr lvl="0">
              <a:spcAft>
                <a:spcPts val="1984"/>
              </a:spcAft>
              <a:buClr>
                <a:srgbClr val="90C226"/>
              </a:buClr>
              <a:buSzPct val="80000"/>
              <a:buFont typeface="Wingdings 3"/>
              <a:buChar char=""/>
            </a:pPr>
            <a:r>
              <a:rPr lang="en-US" sz="2400"/>
              <a:t>DEUXIEME RESOLUTION :</a:t>
            </a:r>
          </a:p>
          <a:p>
            <a:pPr lvl="1"/>
            <a:r>
              <a:rPr lang="en-US" sz="2400"/>
              <a:t>RENOUVELLEMENT DU CONSEIL D'ADMINISTRATION</a:t>
            </a:r>
          </a:p>
          <a:p>
            <a:pPr lvl="0">
              <a:spcAft>
                <a:spcPts val="1984"/>
              </a:spcAft>
              <a:buClr>
                <a:srgbClr val="90C226"/>
              </a:buClr>
              <a:buSzPct val="80000"/>
              <a:buFont typeface="Wingdings 3"/>
              <a:buChar char=""/>
            </a:pPr>
            <a:r>
              <a:rPr lang="en-US" sz="2400"/>
              <a:t>TROISIEME RESOLUTION :</a:t>
            </a:r>
          </a:p>
          <a:p>
            <a:pPr lvl="1"/>
            <a:r>
              <a:rPr lang="en-US" sz="2400"/>
              <a:t>DELEGATION DE POUVOIR EN VUE D'ACCOMPLIR LES FORMALITES</a:t>
            </a:r>
          </a:p>
          <a:p>
            <a:pPr lvl="0">
              <a:spcAft>
                <a:spcPts val="1984"/>
              </a:spcAft>
              <a:buNone/>
            </a:pPr>
            <a:endParaRPr lang="en-US" sz="240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8947D44-4E8E-83F7-BD96-5ED3990C8B1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0080" y="164520"/>
            <a:ext cx="1275480" cy="1056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APPORT FINANC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7A6187-2004-5CD8-315E-3828C8A3639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47680" y="772200"/>
            <a:ext cx="9719640" cy="1499399"/>
          </a:xfrm>
        </p:spPr>
        <p:txBody>
          <a:bodyPr/>
          <a:lstStyle/>
          <a:p>
            <a:pPr lvl="0" algn="ctr"/>
            <a:r>
              <a:rPr lang="en-US" b="1"/>
              <a:t>RAPPORT FINANCIER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D9E463-CE10-36C1-5FF4-EA0F4B1CF77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7680" y="1655999"/>
            <a:ext cx="9076320" cy="3776040"/>
          </a:xfrm>
        </p:spPr>
        <p:txBody>
          <a:bodyPr/>
          <a:lstStyle/>
          <a:p>
            <a:pPr lvl="0">
              <a:spcBef>
                <a:spcPts val="1559"/>
              </a:spcBef>
              <a:spcAft>
                <a:spcPts val="0"/>
              </a:spcAft>
              <a:buNone/>
            </a:pPr>
            <a:endParaRPr lang="en-US"/>
          </a:p>
          <a:p>
            <a:pPr lvl="0">
              <a:lnSpc>
                <a:spcPct val="200000"/>
              </a:lnSpc>
              <a:spcBef>
                <a:spcPts val="1559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</a:pPr>
            <a:r>
              <a:rPr lang="en-US" sz="2400"/>
              <a:t>L’ACTIVITÉ DE L’ASSOCIATION AU COURS DE L'EXERCICE2022, S’EST TRADUITE DANS LES COMPTES PAR UN EXCÉDENT DE TRÉSORERIE DE 138 €, RÉSULTANT DES COTISATIONS PERÇUES POUR UN MONTANT DE 375 €.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E036ADB-2DE6-55A0-A318-440A4310B14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6640" y="173880"/>
            <a:ext cx="1275480" cy="1056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>
            <a:extLst>
              <a:ext uri="{FF2B5EF4-FFF2-40B4-BE49-F238E27FC236}">
                <a16:creationId xmlns:a16="http://schemas.microsoft.com/office/drawing/2014/main" id="{13A44D76-2556-D2A0-7259-6BBADB1FE0D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96160" y="406800"/>
            <a:ext cx="9405000" cy="61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1716D07-DB94-0924-A8AB-9D286EC22BF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16640" y="173880"/>
            <a:ext cx="1275480" cy="1056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APPORT D’ACTIVITES&#10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>
            <a:extLst>
              <a:ext uri="{FF2B5EF4-FFF2-40B4-BE49-F238E27FC236}">
                <a16:creationId xmlns:a16="http://schemas.microsoft.com/office/drawing/2014/main" id="{DA3F7640-CB07-BA16-449F-3668D82C6BC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39039" y="609480"/>
            <a:ext cx="7234560" cy="1320480"/>
          </a:xfrm>
        </p:spPr>
        <p:txBody>
          <a:bodyPr/>
          <a:lstStyle/>
          <a:p>
            <a:pPr lvl="0" algn="ctr"/>
            <a:r>
              <a:rPr lang="en-US"/>
              <a:t>RAPPORT D’ACTIVITES</a:t>
            </a:r>
            <a:br>
              <a:rPr lang="en-US"/>
            </a:b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D8C2EF-8973-4519-8197-48635D4BD2A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02600" y="952560"/>
            <a:ext cx="8033400" cy="5527440"/>
          </a:xfrm>
        </p:spPr>
        <p:txBody>
          <a:bodyPr wrap="none" lIns="91440" tIns="45720" rIns="91440" bIns="45720" anchor="ctr">
            <a:spAutoFit/>
          </a:bodyPr>
          <a:lstStyle/>
          <a:p>
            <a:pPr lvl="0">
              <a:lnSpc>
                <a:spcPct val="150000"/>
              </a:lnSpc>
              <a:spcBef>
                <a:spcPts val="1001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>
                <a:tab pos="5754600" algn="r"/>
              </a:tabLst>
            </a:pPr>
            <a:r>
              <a:rPr lang="en-US" sz="2400"/>
              <a:t>INFORMATIONS  GENERALES</a:t>
            </a:r>
          </a:p>
          <a:p>
            <a:pPr lvl="0">
              <a:lnSpc>
                <a:spcPct val="150000"/>
              </a:lnSpc>
              <a:spcBef>
                <a:spcPts val="1001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>
                <a:tab pos="5754600" algn="r"/>
              </a:tabLst>
            </a:pPr>
            <a:r>
              <a:rPr lang="en-US" sz="2400"/>
              <a:t>NOS ACTIVITES AU NIVEAU COMMUNAL</a:t>
            </a:r>
          </a:p>
          <a:p>
            <a:pPr lvl="0">
              <a:lnSpc>
                <a:spcPct val="150000"/>
              </a:lnSpc>
              <a:spcBef>
                <a:spcPts val="1001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>
                <a:tab pos="5754600" algn="r"/>
              </a:tabLst>
            </a:pPr>
            <a:r>
              <a:rPr lang="en-US" sz="2400"/>
              <a:t>NOS ACTIVITES AU NIVEAU INTER-ASSOCIATIF</a:t>
            </a:r>
          </a:p>
          <a:p>
            <a:pPr lvl="0">
              <a:lnSpc>
                <a:spcPct val="150000"/>
              </a:lnSpc>
              <a:spcBef>
                <a:spcPts val="1001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>
                <a:tab pos="5754600" algn="r"/>
              </a:tabLst>
            </a:pPr>
            <a:r>
              <a:rPr lang="en-US" sz="2400"/>
              <a:t>NOS ACTIVITES AU NIVEAU DU FINISTERE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3A79F926-7C8C-8470-A833-8F1F1B8C863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0080" y="164520"/>
            <a:ext cx="1275480" cy="1056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nformations générales&#10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78C5BA-82F6-6C34-BE8E-17619FA4482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12000" y="551520"/>
            <a:ext cx="8596440" cy="1320480"/>
          </a:xfrm>
        </p:spPr>
        <p:txBody>
          <a:bodyPr/>
          <a:lstStyle/>
          <a:p>
            <a:pPr lvl="0" algn="ctr"/>
            <a:r>
              <a:rPr lang="en-US"/>
              <a:t>INFORMATIONS GÉNÉRALES</a:t>
            </a:r>
            <a:br>
              <a:rPr lang="en-US"/>
            </a:b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C69A9F-0062-0DC5-9B5D-E49DA02395C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52800" y="2160720"/>
            <a:ext cx="8020799" cy="3880440"/>
          </a:xfrm>
        </p:spPr>
        <p:txBody>
          <a:bodyPr/>
          <a:lstStyle/>
          <a:p>
            <a:pPr lvl="0">
              <a:spcBef>
                <a:spcPts val="1001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</a:pPr>
            <a:r>
              <a:rPr lang="en-US" sz="2400"/>
              <a:t>LE SITE INTERNET D’ASPECT</a:t>
            </a:r>
          </a:p>
          <a:p>
            <a:pPr lvl="0">
              <a:spcBef>
                <a:spcPts val="1001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</a:pPr>
            <a:endParaRPr lang="en-US" sz="2400"/>
          </a:p>
          <a:p>
            <a:pPr lvl="0">
              <a:spcBef>
                <a:spcPts val="1001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</a:pPr>
            <a:r>
              <a:rPr lang="en-US" sz="2400"/>
              <a:t>L’ARTIFICIALISATION DES SOLS ET LE SUIVI DES PERMIS DE CONSTRUIRE</a:t>
            </a:r>
          </a:p>
          <a:p>
            <a:pPr lvl="0">
              <a:spcBef>
                <a:spcPts val="1001"/>
              </a:spcBef>
              <a:spcAft>
                <a:spcPts val="0"/>
              </a:spcAft>
              <a:buNone/>
            </a:pPr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23239B7-522D-8904-71D7-33DCD4D9300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0080" y="164520"/>
            <a:ext cx="1275480" cy="1056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EE09E2-704A-CF87-2C2E-C27B5169BA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11560" y="191520"/>
            <a:ext cx="8596440" cy="1320480"/>
          </a:xfrm>
        </p:spPr>
        <p:txBody>
          <a:bodyPr/>
          <a:lstStyle/>
          <a:p>
            <a:pPr lvl="0" algn="ctr"/>
            <a:r>
              <a:rPr lang="en-US"/>
              <a:t>https://www.aspect-le-conquet.fr/</a:t>
            </a:r>
            <a:br>
              <a:rPr lang="en-US"/>
            </a:b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4834E9-269D-98A3-4A4C-FC048695DF2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52800" y="2160720"/>
            <a:ext cx="8020799" cy="3880440"/>
          </a:xfrm>
        </p:spPr>
        <p:txBody>
          <a:bodyPr/>
          <a:lstStyle/>
          <a:p>
            <a:pPr lvl="0">
              <a:spcBef>
                <a:spcPts val="1001"/>
              </a:spcBef>
              <a:spcAft>
                <a:spcPts val="0"/>
              </a:spcAft>
              <a:buNone/>
            </a:pPr>
            <a:endParaRPr lang="en-US" sz="2400"/>
          </a:p>
          <a:p>
            <a:pPr lvl="0">
              <a:spcBef>
                <a:spcPts val="1001"/>
              </a:spcBef>
              <a:spcAft>
                <a:spcPts val="0"/>
              </a:spcAft>
              <a:buNone/>
            </a:pPr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5B6BCC6-7D13-EF7B-82BA-49640EE911F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0080" y="164520"/>
            <a:ext cx="1275480" cy="1056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E47C918C-ECC5-5F08-237C-C2BD67A716D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592000" y="836640"/>
            <a:ext cx="7070760" cy="6021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’artificialisation des s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625EBE-45DA-524A-638D-3540217C3BE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24000" y="0"/>
            <a:ext cx="9719640" cy="1080000"/>
          </a:xfrm>
        </p:spPr>
        <p:txBody>
          <a:bodyPr/>
          <a:lstStyle/>
          <a:p>
            <a:pPr lvl="0" algn="ctr"/>
            <a:r>
              <a:rPr lang="en-US" b="1"/>
              <a:t>L’ARTIFICIALISATION</a:t>
            </a:r>
            <a:r>
              <a:rPr lang="en-US" sz="6000"/>
              <a:t> </a:t>
            </a:r>
            <a:r>
              <a:rPr lang="en-US" b="1"/>
              <a:t>DES</a:t>
            </a:r>
            <a:r>
              <a:rPr lang="en-US" sz="6000"/>
              <a:t> </a:t>
            </a:r>
            <a:r>
              <a:rPr lang="en-US" b="1"/>
              <a:t>SOLS</a:t>
            </a:r>
          </a:p>
        </p:txBody>
      </p:sp>
      <p:pic>
        <p:nvPicPr>
          <p:cNvPr id="3" name="Image 3">
            <a:extLst>
              <a:ext uri="{FF2B5EF4-FFF2-40B4-BE49-F238E27FC236}">
                <a16:creationId xmlns:a16="http://schemas.microsoft.com/office/drawing/2014/main" id="{7513F639-4496-D674-36AE-1CCE8126CD5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6640" y="173880"/>
            <a:ext cx="1275480" cy="1056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A37E449A-25F9-0681-DD15-BDAE4C09BD2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509839" y="1080000"/>
            <a:ext cx="8210160" cy="55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>
            <a:extLst>
              <a:ext uri="{FF2B5EF4-FFF2-40B4-BE49-F238E27FC236}">
                <a16:creationId xmlns:a16="http://schemas.microsoft.com/office/drawing/2014/main" id="{3D1241F4-ADD0-2299-8E76-9D36160E8C0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6640" y="173880"/>
            <a:ext cx="1275480" cy="1056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8">
            <a:extLst>
              <a:ext uri="{FF2B5EF4-FFF2-40B4-BE49-F238E27FC236}">
                <a16:creationId xmlns:a16="http://schemas.microsoft.com/office/drawing/2014/main" id="{204D0699-2522-1570-AE24-5DF333200F7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021399" y="618840"/>
            <a:ext cx="7305119" cy="566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ermis de constru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A66D5C-CDA8-9889-0D80-5F719C58082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35880" y="216000"/>
            <a:ext cx="9719640" cy="815400"/>
          </a:xfrm>
        </p:spPr>
        <p:txBody>
          <a:bodyPr/>
          <a:lstStyle/>
          <a:p>
            <a:pPr lvl="0" algn="ctr"/>
            <a:r>
              <a:rPr lang="en-US" b="1"/>
              <a:t>PERMIS DE CONSTRUIRE</a:t>
            </a:r>
          </a:p>
        </p:txBody>
      </p:sp>
      <p:pic>
        <p:nvPicPr>
          <p:cNvPr id="3" name="Image 3">
            <a:extLst>
              <a:ext uri="{FF2B5EF4-FFF2-40B4-BE49-F238E27FC236}">
                <a16:creationId xmlns:a16="http://schemas.microsoft.com/office/drawing/2014/main" id="{E6E41D2E-AD42-B462-CE67-EE6141D695C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6640" y="173880"/>
            <a:ext cx="1275480" cy="1056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5">
            <a:extLst>
              <a:ext uri="{FF2B5EF4-FFF2-40B4-BE49-F238E27FC236}">
                <a16:creationId xmlns:a16="http://schemas.microsoft.com/office/drawing/2014/main" id="{16C9A8CF-902C-209E-B141-5EDF0BED599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655999" y="821520"/>
            <a:ext cx="8208000" cy="41464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7">
            <a:extLst>
              <a:ext uri="{FF2B5EF4-FFF2-40B4-BE49-F238E27FC236}">
                <a16:creationId xmlns:a16="http://schemas.microsoft.com/office/drawing/2014/main" id="{864D7081-FA0F-32AC-327A-A75AF95E23C6}"/>
              </a:ext>
            </a:extLst>
          </p:cNvPr>
          <p:cNvSpPr/>
          <p:nvPr/>
        </p:nvSpPr>
        <p:spPr>
          <a:xfrm rot="10800000" flipH="1" flipV="1">
            <a:off x="1366920" y="4775760"/>
            <a:ext cx="10407960" cy="1919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 pitchFamily="18"/>
                <a:ea typeface="Microsoft YaHei" pitchFamily="2"/>
                <a:cs typeface="Lucida Sans" pitchFamily="2"/>
              </a:rPr>
              <a:t>A </a:t>
            </a:r>
            <a:r>
              <a:rPr lang="fr-FR" sz="2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 pitchFamily="18"/>
                <a:ea typeface="Microsoft YaHei" pitchFamily="2"/>
                <a:cs typeface="Lucida Sans" pitchFamily="2"/>
              </a:rPr>
              <a:t>83 % </a:t>
            </a:r>
            <a:r>
              <a:rPr lang="fr-FR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 pitchFamily="18"/>
                <a:ea typeface="Microsoft YaHei" pitchFamily="2"/>
                <a:cs typeface="Lucida Sans" pitchFamily="2"/>
              </a:rPr>
              <a:t>DE LA PÉRIODE COUVERTE PAR LE PLH EN VIGUEUR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 pitchFamily="18"/>
                <a:ea typeface="Microsoft YaHei" pitchFamily="2"/>
                <a:cs typeface="Lucida Sans" pitchFamily="2"/>
              </a:rPr>
              <a:t>LE TAUX DE RÉALISATION EST DE </a:t>
            </a:r>
            <a:r>
              <a:rPr lang="fr-FR" sz="20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 pitchFamily="18"/>
                <a:ea typeface="Microsoft YaHei" pitchFamily="2"/>
                <a:cs typeface="Lucida Sans" pitchFamily="2"/>
              </a:rPr>
              <a:t>156 % </a:t>
            </a:r>
            <a:r>
              <a:rPr lang="fr-FR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 pitchFamily="18"/>
                <a:ea typeface="Microsoft YaHei" pitchFamily="2"/>
                <a:cs typeface="Lucida Sans" pitchFamily="2"/>
              </a:rPr>
              <a:t>(168 PC ACCORDÉS).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 pitchFamily="18"/>
                <a:ea typeface="Microsoft YaHei" pitchFamily="2"/>
                <a:cs typeface="Lucida Sans" pitchFamily="2"/>
              </a:rPr>
              <a:t>COMPTE TENU DU RETARD PRIS PAR L’ÉLABORATION DU PLUI-H (INTERCOMMUNAL)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 pitchFamily="18"/>
                <a:ea typeface="Microsoft YaHei" pitchFamily="2"/>
                <a:cs typeface="Lucida Sans" pitchFamily="2"/>
              </a:rPr>
              <a:t>CE PLH DEVRAIT ÊTRE PROLONGÉ DE DEUX ANS, JUSQU’EN 2025.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410</Words>
  <Application>Microsoft Office PowerPoint</Application>
  <PresentationFormat>Grand écran</PresentationFormat>
  <Paragraphs>81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17</vt:i4>
      </vt:variant>
    </vt:vector>
  </HeadingPairs>
  <TitlesOfParts>
    <vt:vector size="26" baseType="lpstr">
      <vt:lpstr>Arial</vt:lpstr>
      <vt:lpstr>Calibri</vt:lpstr>
      <vt:lpstr>StarSymbol</vt:lpstr>
      <vt:lpstr>Times New Roman</vt:lpstr>
      <vt:lpstr>Trebuchet MS</vt:lpstr>
      <vt:lpstr>Wingdings 3</vt:lpstr>
      <vt:lpstr>Standard</vt:lpstr>
      <vt:lpstr>Standard 1</vt:lpstr>
      <vt:lpstr>Standard 2</vt:lpstr>
      <vt:lpstr>ASSEMBLÉE GÉNÉRALE DU 26 MARS 2023</vt:lpstr>
      <vt:lpstr>RAPPORT FINANCIER</vt:lpstr>
      <vt:lpstr>Présentation PowerPoint</vt:lpstr>
      <vt:lpstr>RAPPORT D’ACTIVITES </vt:lpstr>
      <vt:lpstr>INFORMATIONS GÉNÉRALES </vt:lpstr>
      <vt:lpstr>https://www.aspect-le-conquet.fr/ </vt:lpstr>
      <vt:lpstr>L’ARTIFICIALISATION DES SOLS</vt:lpstr>
      <vt:lpstr>Présentation PowerPoint</vt:lpstr>
      <vt:lpstr>PERMIS DE CONSTRUIRE</vt:lpstr>
      <vt:lpstr>NOS ACTIVITÉS AU NIVEAU COMMUNAL </vt:lpstr>
      <vt:lpstr>LANFEUST – PEN AR VALY</vt:lpstr>
      <vt:lpstr>LANFEUST – PEN AR VALY</vt:lpstr>
      <vt:lpstr>LA PARTICIPATIONS AUX ENQUÊTES PUBLIQUES ENTREVUES AVEC LES COMMISSAIRES ENQUÊTEURS </vt:lpstr>
      <vt:lpstr>NOS ACTIVITÉS AU NIVEAU INTER-ASSOCIATIF </vt:lpstr>
      <vt:lpstr>NOS ACTIVITÉS AU NIVEAU DU FINISTERE </vt:lpstr>
      <vt:lpstr>PERSPECTIVES </vt:lpstr>
      <vt:lpstr>LES RESOLUTIONS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ASSEMBLÉE GÉNÉRALE DU 26 MARS 2023</dc:title>
  <dc:creator>Jean</dc:creator>
  <cp:lastModifiedBy>jean chabrol</cp:lastModifiedBy>
  <cp:revision>39</cp:revision>
  <dcterms:modified xsi:type="dcterms:W3CDTF">2023-09-07T08:03:38Z</dcterms:modified>
</cp:coreProperties>
</file>